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4"/>
  </p:notesMasterIdLst>
  <p:sldIdLst>
    <p:sldId id="256" r:id="rId3"/>
    <p:sldId id="582" r:id="rId4"/>
    <p:sldId id="556" r:id="rId5"/>
    <p:sldId id="557" r:id="rId6"/>
    <p:sldId id="499" r:id="rId7"/>
    <p:sldId id="500" r:id="rId8"/>
    <p:sldId id="531" r:id="rId9"/>
    <p:sldId id="276" r:id="rId10"/>
    <p:sldId id="277" r:id="rId11"/>
    <p:sldId id="278" r:id="rId12"/>
    <p:sldId id="279" r:id="rId13"/>
    <p:sldId id="280" r:id="rId14"/>
    <p:sldId id="281" r:id="rId15"/>
    <p:sldId id="282" r:id="rId16"/>
    <p:sldId id="283" r:id="rId17"/>
    <p:sldId id="257" r:id="rId18"/>
    <p:sldId id="560" r:id="rId19"/>
    <p:sldId id="558" r:id="rId20"/>
    <p:sldId id="559" r:id="rId21"/>
    <p:sldId id="561" r:id="rId22"/>
    <p:sldId id="562" r:id="rId23"/>
    <p:sldId id="563" r:id="rId24"/>
    <p:sldId id="564" r:id="rId25"/>
    <p:sldId id="565" r:id="rId26"/>
    <p:sldId id="572" r:id="rId27"/>
    <p:sldId id="570" r:id="rId28"/>
    <p:sldId id="571" r:id="rId29"/>
    <p:sldId id="566" r:id="rId30"/>
    <p:sldId id="567" r:id="rId31"/>
    <p:sldId id="568" r:id="rId32"/>
    <p:sldId id="569" r:id="rId33"/>
    <p:sldId id="573" r:id="rId34"/>
    <p:sldId id="284" r:id="rId35"/>
    <p:sldId id="285" r:id="rId36"/>
    <p:sldId id="286" r:id="rId37"/>
    <p:sldId id="287" r:id="rId38"/>
    <p:sldId id="288" r:id="rId39"/>
    <p:sldId id="289" r:id="rId40"/>
    <p:sldId id="290" r:id="rId41"/>
    <p:sldId id="291" r:id="rId42"/>
    <p:sldId id="292" r:id="rId43"/>
    <p:sldId id="293" r:id="rId44"/>
    <p:sldId id="258" r:id="rId45"/>
    <p:sldId id="574" r:id="rId46"/>
    <p:sldId id="575" r:id="rId47"/>
    <p:sldId id="576" r:id="rId48"/>
    <p:sldId id="577" r:id="rId49"/>
    <p:sldId id="578" r:id="rId50"/>
    <p:sldId id="580" r:id="rId51"/>
    <p:sldId id="581" r:id="rId52"/>
    <p:sldId id="555" r:id="rId53"/>
    <p:sldId id="309" r:id="rId54"/>
    <p:sldId id="298" r:id="rId55"/>
    <p:sldId id="294" r:id="rId56"/>
    <p:sldId id="295" r:id="rId57"/>
    <p:sldId id="296" r:id="rId58"/>
    <p:sldId id="297" r:id="rId59"/>
    <p:sldId id="259" r:id="rId60"/>
    <p:sldId id="260" r:id="rId61"/>
    <p:sldId id="261" r:id="rId62"/>
    <p:sldId id="26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E2EAE-A814-43AB-9637-BAEB4DB8AE80}" type="datetimeFigureOut">
              <a:rPr lang="en-AU" smtClean="0"/>
              <a:t>13/04/2021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9E5EC-05B6-4FFF-8FF1-748656428B8F}" type="slidenum">
              <a:rPr lang="en-AU" smtClean="0"/>
              <a:t>‹#›</a:t>
            </a:fld>
            <a:endParaRPr lang="en-AU" dirty="0"/>
          </a:p>
        </p:txBody>
      </p:sp>
    </p:spTree>
    <p:extLst>
      <p:ext uri="{BB962C8B-B14F-4D97-AF65-F5344CB8AC3E}">
        <p14:creationId xmlns:p14="http://schemas.microsoft.com/office/powerpoint/2010/main" val="122367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74CEAE-BD6D-44FE-BA67-A53D2302F6F1}"/>
              </a:ext>
            </a:extLst>
          </p:cNvPr>
          <p:cNvSpPr>
            <a:spLocks noGrp="1" noChangeArrowheads="1"/>
          </p:cNvSpPr>
          <p:nvPr>
            <p:ph type="sldNum" sz="quarter" idx="5"/>
          </p:nvPr>
        </p:nvSpPr>
        <p:spPr>
          <a:ln/>
        </p:spPr>
        <p:txBody>
          <a:bodyPr/>
          <a:lstStyle/>
          <a:p>
            <a:fld id="{0DB450CA-DD44-41E6-94FD-DDC569221CF8}" type="slidenum">
              <a:rPr lang="en-US" altLang="en-US"/>
              <a:pPr/>
              <a:t>8</a:t>
            </a:fld>
            <a:endParaRPr lang="en-US" altLang="en-US" dirty="0"/>
          </a:p>
        </p:txBody>
      </p:sp>
      <p:sp>
        <p:nvSpPr>
          <p:cNvPr id="10242" name="Rectangle 2">
            <a:extLst>
              <a:ext uri="{FF2B5EF4-FFF2-40B4-BE49-F238E27FC236}">
                <a16:creationId xmlns:a16="http://schemas.microsoft.com/office/drawing/2014/main" id="{94982502-5499-415E-9C2D-38696F8F6D3E}"/>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C94C56D2-FEDE-46CB-AB71-D840DC98AE5E}"/>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4F369B-3CD6-4DF9-93A4-8167D02CFC8F}"/>
              </a:ext>
            </a:extLst>
          </p:cNvPr>
          <p:cNvSpPr>
            <a:spLocks noGrp="1" noChangeArrowheads="1"/>
          </p:cNvSpPr>
          <p:nvPr>
            <p:ph type="sldNum" sz="quarter" idx="5"/>
          </p:nvPr>
        </p:nvSpPr>
        <p:spPr>
          <a:ln/>
        </p:spPr>
        <p:txBody>
          <a:bodyPr/>
          <a:lstStyle/>
          <a:p>
            <a:fld id="{E0E37080-9984-4181-B439-AE35D83B6731}" type="slidenum">
              <a:rPr lang="en-US" altLang="en-US"/>
              <a:pPr/>
              <a:t>9</a:t>
            </a:fld>
            <a:endParaRPr lang="en-US" altLang="en-US" dirty="0"/>
          </a:p>
        </p:txBody>
      </p:sp>
      <p:sp>
        <p:nvSpPr>
          <p:cNvPr id="11266" name="Rectangle 2">
            <a:extLst>
              <a:ext uri="{FF2B5EF4-FFF2-40B4-BE49-F238E27FC236}">
                <a16:creationId xmlns:a16="http://schemas.microsoft.com/office/drawing/2014/main" id="{6AF107FE-007F-46AC-BA5E-AAD0D9327C9B}"/>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72FEC18A-AE12-4C84-8E25-7FC86DC8B27E}"/>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719706-1FA6-446C-AB6C-16F624907FA0}"/>
              </a:ext>
            </a:extLst>
          </p:cNvPr>
          <p:cNvSpPr>
            <a:spLocks noGrp="1" noChangeArrowheads="1"/>
          </p:cNvSpPr>
          <p:nvPr>
            <p:ph type="sldNum" sz="quarter" idx="5"/>
          </p:nvPr>
        </p:nvSpPr>
        <p:spPr>
          <a:ln/>
        </p:spPr>
        <p:txBody>
          <a:bodyPr/>
          <a:lstStyle/>
          <a:p>
            <a:fld id="{1FBE059B-99E6-446B-82A4-0428655B865D}" type="slidenum">
              <a:rPr lang="en-US" altLang="en-US"/>
              <a:pPr/>
              <a:t>10</a:t>
            </a:fld>
            <a:endParaRPr lang="en-US" altLang="en-US" dirty="0"/>
          </a:p>
        </p:txBody>
      </p:sp>
      <p:sp>
        <p:nvSpPr>
          <p:cNvPr id="12290" name="Rectangle 2">
            <a:extLst>
              <a:ext uri="{FF2B5EF4-FFF2-40B4-BE49-F238E27FC236}">
                <a16:creationId xmlns:a16="http://schemas.microsoft.com/office/drawing/2014/main" id="{25001989-02BA-43A4-8FA5-FB3EC2D03BF7}"/>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FE01E64F-FD43-43A3-BA89-F0E3EA2D7C9C}"/>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00FC0-9606-4230-B9E2-30A044F06FAE}" type="slidenum">
              <a:rPr lang="en-US" altLang="en-US"/>
              <a:pPr/>
              <a:t>51</a:t>
            </a:fld>
            <a:endParaRPr lang="en-US" alt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1532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E33A3-77EB-4224-AF21-49160BCD2D9A}" type="slidenum">
              <a:rPr lang="en-US" altLang="en-US"/>
              <a:pPr/>
              <a:t>52</a:t>
            </a:fld>
            <a:endParaRPr lang="en-US" alt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1436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40C29-9002-45BE-A596-8E8494EA78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768D0A0-7812-4CDD-944A-78D4AAB35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9C960ED-B331-498E-BF23-772043BA5655}"/>
              </a:ext>
            </a:extLst>
          </p:cNvPr>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5" name="Footer Placeholder 4">
            <a:extLst>
              <a:ext uri="{FF2B5EF4-FFF2-40B4-BE49-F238E27FC236}">
                <a16:creationId xmlns:a16="http://schemas.microsoft.com/office/drawing/2014/main" id="{1B3B8A1B-19B6-4946-81C0-64493A537E5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835356F-1195-453B-BAF3-70B7CDC3666F}"/>
              </a:ext>
            </a:extLst>
          </p:cNvPr>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808743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A07E-7CD1-4FFB-84A7-2AD65EF0A07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072E947-9C59-43AC-95E9-638CDA2A8F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5BDDD4B-954F-4A45-B321-814ECD3BEFB8}"/>
              </a:ext>
            </a:extLst>
          </p:cNvPr>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5" name="Footer Placeholder 4">
            <a:extLst>
              <a:ext uri="{FF2B5EF4-FFF2-40B4-BE49-F238E27FC236}">
                <a16:creationId xmlns:a16="http://schemas.microsoft.com/office/drawing/2014/main" id="{2A1936D7-E721-43CC-8EBD-FAE54A2A1734}"/>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4D5B693D-C5A5-42EE-A63A-EB1745C81293}"/>
              </a:ext>
            </a:extLst>
          </p:cNvPr>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103423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E75464-E90A-438B-B257-771A1BB4BE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4614CB5-5162-4BCE-8BD1-1FA31756E3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B6CE06C-6205-4D97-ADED-967B3E3A75C1}"/>
              </a:ext>
            </a:extLst>
          </p:cNvPr>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5" name="Footer Placeholder 4">
            <a:extLst>
              <a:ext uri="{FF2B5EF4-FFF2-40B4-BE49-F238E27FC236}">
                <a16:creationId xmlns:a16="http://schemas.microsoft.com/office/drawing/2014/main" id="{D82ED7BC-1C74-4FF0-A364-5E111E6ABAB4}"/>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6F32215-2B97-4D8B-8E86-D2C745854ED7}"/>
              </a:ext>
            </a:extLst>
          </p:cNvPr>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3096837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B4ED0F8-331F-4D59-B393-4D9A3DE7C30B}" type="slidenum">
              <a:rPr lang="en-AU" smtClean="0"/>
              <a:t>‹#›</a:t>
            </a:fld>
            <a:endParaRPr lang="en-AU"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238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1380817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3863525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3682976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1614863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400477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2399634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264521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00D1-F1B5-4207-B3A8-571DB44AF71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58667E7-FBC3-420E-811E-2F7AC238C1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B3EB7E3-2EEE-4BEA-ADC3-F3A0B498ED8E}"/>
              </a:ext>
            </a:extLst>
          </p:cNvPr>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5" name="Footer Placeholder 4">
            <a:extLst>
              <a:ext uri="{FF2B5EF4-FFF2-40B4-BE49-F238E27FC236}">
                <a16:creationId xmlns:a16="http://schemas.microsoft.com/office/drawing/2014/main" id="{43028C7F-FCE8-4F69-B8CE-1BE8B82C221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2028A998-B839-4A3E-A9DC-4AD9A378FBB6}"/>
              </a:ext>
            </a:extLst>
          </p:cNvPr>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147516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1443303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3435733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2162448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B4ED0F8-331F-4D59-B393-4D9A3DE7C30B}" type="slidenum">
              <a:rPr lang="en-AU" smtClean="0"/>
              <a:t>‹#›</a:t>
            </a:fld>
            <a:endParaRPr lang="en-AU"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87066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3603553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B4ED0F8-331F-4D59-B393-4D9A3DE7C30B}" type="slidenum">
              <a:rPr lang="en-AU" smtClean="0"/>
              <a:t>‹#›</a:t>
            </a:fld>
            <a:endParaRPr lang="en-AU"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64155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2616747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447562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150494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044D-EC05-40C7-9E0C-A887CC7EAA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1EFC0DE-294B-44AD-83F7-BDA30F2C7B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5CE376-79B8-441F-8766-7C57C959656A}"/>
              </a:ext>
            </a:extLst>
          </p:cNvPr>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5" name="Footer Placeholder 4">
            <a:extLst>
              <a:ext uri="{FF2B5EF4-FFF2-40B4-BE49-F238E27FC236}">
                <a16:creationId xmlns:a16="http://schemas.microsoft.com/office/drawing/2014/main" id="{0E2A3FDC-BFA0-41BE-BA5A-42E6893049A7}"/>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2BCB31DA-4480-483E-86C9-8FD174096127}"/>
              </a:ext>
            </a:extLst>
          </p:cNvPr>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114892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8C8A-EBA0-4D9F-9FD6-8B273C4A389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2ACD949-C33F-4DCA-9EBF-2916122F14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FC67F96-77B1-4E6C-A7A9-E60F153EAA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D07B7FA-0E1B-43C8-B466-69975740C361}"/>
              </a:ext>
            </a:extLst>
          </p:cNvPr>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6" name="Footer Placeholder 5">
            <a:extLst>
              <a:ext uri="{FF2B5EF4-FFF2-40B4-BE49-F238E27FC236}">
                <a16:creationId xmlns:a16="http://schemas.microsoft.com/office/drawing/2014/main" id="{7CBCFB91-C80D-4B2A-AFF5-1FD7D5B3C343}"/>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4D0CFFC9-F429-462E-8D7D-567915CE6C9F}"/>
              </a:ext>
            </a:extLst>
          </p:cNvPr>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100393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B130-8852-4988-843C-EBF428F7C61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920820F-C5F2-4F01-BABA-23F90172C0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DC8352-9071-41FA-B6CF-DBCB26618D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FF8A59E-58B1-4607-8C23-A26079F4A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70ACEA-4459-457B-B7A2-57B7386E27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7622DDA-5180-4F4F-96B6-8E9AAD1D1089}"/>
              </a:ext>
            </a:extLst>
          </p:cNvPr>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8" name="Footer Placeholder 7">
            <a:extLst>
              <a:ext uri="{FF2B5EF4-FFF2-40B4-BE49-F238E27FC236}">
                <a16:creationId xmlns:a16="http://schemas.microsoft.com/office/drawing/2014/main" id="{21CF05B7-D7C6-445C-BCC5-C70AE0E553BB}"/>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151419BA-B2CA-4858-9950-55FDE9DD4D2B}"/>
              </a:ext>
            </a:extLst>
          </p:cNvPr>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1210297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FC30-7044-45FC-8E71-51C2BCDC2B7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47C3511-15F3-4D78-91AD-CDD71638989D}"/>
              </a:ext>
            </a:extLst>
          </p:cNvPr>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4" name="Footer Placeholder 3">
            <a:extLst>
              <a:ext uri="{FF2B5EF4-FFF2-40B4-BE49-F238E27FC236}">
                <a16:creationId xmlns:a16="http://schemas.microsoft.com/office/drawing/2014/main" id="{6C38E2AF-BF67-439B-8356-8FD56AB69D13}"/>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1235087F-2B7F-45E5-BD9B-FD3CEB38AF96}"/>
              </a:ext>
            </a:extLst>
          </p:cNvPr>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3501685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11A07B-E03E-472E-9C38-2B7505FEA0FB}"/>
              </a:ext>
            </a:extLst>
          </p:cNvPr>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3" name="Footer Placeholder 2">
            <a:extLst>
              <a:ext uri="{FF2B5EF4-FFF2-40B4-BE49-F238E27FC236}">
                <a16:creationId xmlns:a16="http://schemas.microsoft.com/office/drawing/2014/main" id="{14DCA20B-07E7-4C19-919A-3EF0B71AA67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AAA976D4-9B56-40F2-B38C-F7288A5D8339}"/>
              </a:ext>
            </a:extLst>
          </p:cNvPr>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387992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88E3-17EE-4C56-A77F-D1F9F5454A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08AEDAA-E84B-4E12-A958-5988EC6960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ED6D58B-EF41-4AC0-ADDB-951815ED2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661B50-614F-4CB8-BBF9-9A14516C5697}"/>
              </a:ext>
            </a:extLst>
          </p:cNvPr>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6" name="Footer Placeholder 5">
            <a:extLst>
              <a:ext uri="{FF2B5EF4-FFF2-40B4-BE49-F238E27FC236}">
                <a16:creationId xmlns:a16="http://schemas.microsoft.com/office/drawing/2014/main" id="{BC13FBFE-51EF-48C0-B903-B96C01861CE9}"/>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1D6EC2AA-160C-4AD7-A7AC-E2FDE3A10825}"/>
              </a:ext>
            </a:extLst>
          </p:cNvPr>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4083210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17F0-8B2C-46E4-AFEA-EF16DC000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EA0E657-3054-4135-B880-9BC003FC11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FA406C60-2E3F-4E40-98AE-141C1A9F2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14CE8-7727-4D66-9F31-9E3F97BD0DCD}"/>
              </a:ext>
            </a:extLst>
          </p:cNvPr>
          <p:cNvSpPr>
            <a:spLocks noGrp="1"/>
          </p:cNvSpPr>
          <p:nvPr>
            <p:ph type="dt" sz="half" idx="10"/>
          </p:nvPr>
        </p:nvSpPr>
        <p:spPr/>
        <p:txBody>
          <a:bodyPr/>
          <a:lstStyle/>
          <a:p>
            <a:fld id="{AAB75C83-99E4-4910-A8F4-0D1C1CAF9792}" type="datetimeFigureOut">
              <a:rPr lang="en-AU" smtClean="0"/>
              <a:t>13/04/2021</a:t>
            </a:fld>
            <a:endParaRPr lang="en-AU" dirty="0"/>
          </a:p>
        </p:txBody>
      </p:sp>
      <p:sp>
        <p:nvSpPr>
          <p:cNvPr id="6" name="Footer Placeholder 5">
            <a:extLst>
              <a:ext uri="{FF2B5EF4-FFF2-40B4-BE49-F238E27FC236}">
                <a16:creationId xmlns:a16="http://schemas.microsoft.com/office/drawing/2014/main" id="{94EE40B7-0A3C-44AF-886E-9FFE5E03AAEE}"/>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25A1A16F-526B-49B3-B66B-8FB04FB47BDF}"/>
              </a:ext>
            </a:extLst>
          </p:cNvPr>
          <p:cNvSpPr>
            <a:spLocks noGrp="1"/>
          </p:cNvSpPr>
          <p:nvPr>
            <p:ph type="sldNum" sz="quarter" idx="12"/>
          </p:nvPr>
        </p:nvSpPr>
        <p:spPr/>
        <p:txBody>
          <a:bodyPr/>
          <a:lstStyle/>
          <a:p>
            <a:fld id="{3B4ED0F8-331F-4D59-B393-4D9A3DE7C30B}" type="slidenum">
              <a:rPr lang="en-AU" smtClean="0"/>
              <a:t>‹#›</a:t>
            </a:fld>
            <a:endParaRPr lang="en-AU" dirty="0"/>
          </a:p>
        </p:txBody>
      </p:sp>
    </p:spTree>
    <p:extLst>
      <p:ext uri="{BB962C8B-B14F-4D97-AF65-F5344CB8AC3E}">
        <p14:creationId xmlns:p14="http://schemas.microsoft.com/office/powerpoint/2010/main" val="2616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A62696-D232-4BDE-9A7F-B28DEA646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F8CF3A2-6005-42D5-A704-15B21594F0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7A0143B-2D20-4380-8B61-A4739D337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75C83-99E4-4910-A8F4-0D1C1CAF9792}" type="datetimeFigureOut">
              <a:rPr lang="en-AU" smtClean="0"/>
              <a:t>13/04/2021</a:t>
            </a:fld>
            <a:endParaRPr lang="en-AU" dirty="0"/>
          </a:p>
        </p:txBody>
      </p:sp>
      <p:sp>
        <p:nvSpPr>
          <p:cNvPr id="5" name="Footer Placeholder 4">
            <a:extLst>
              <a:ext uri="{FF2B5EF4-FFF2-40B4-BE49-F238E27FC236}">
                <a16:creationId xmlns:a16="http://schemas.microsoft.com/office/drawing/2014/main" id="{60B84B79-1AAA-4013-B737-E9F0805DFA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56EA81AF-D69C-4D26-91DE-3E81163DA3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ED0F8-331F-4D59-B393-4D9A3DE7C30B}" type="slidenum">
              <a:rPr lang="en-AU" smtClean="0"/>
              <a:t>‹#›</a:t>
            </a:fld>
            <a:endParaRPr lang="en-AU" dirty="0"/>
          </a:p>
        </p:txBody>
      </p:sp>
    </p:spTree>
    <p:extLst>
      <p:ext uri="{BB962C8B-B14F-4D97-AF65-F5344CB8AC3E}">
        <p14:creationId xmlns:p14="http://schemas.microsoft.com/office/powerpoint/2010/main" val="501000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AB75C83-99E4-4910-A8F4-0D1C1CAF9792}" type="datetimeFigureOut">
              <a:rPr lang="en-AU" smtClean="0"/>
              <a:t>13/04/2021</a:t>
            </a:fld>
            <a:endParaRPr lang="en-AU"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AU"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B4ED0F8-331F-4D59-B393-4D9A3DE7C30B}" type="slidenum">
              <a:rPr lang="en-AU" smtClean="0"/>
              <a:t>‹#›</a:t>
            </a:fld>
            <a:endParaRPr lang="en-AU" dirty="0"/>
          </a:p>
        </p:txBody>
      </p:sp>
    </p:spTree>
    <p:extLst>
      <p:ext uri="{BB962C8B-B14F-4D97-AF65-F5344CB8AC3E}">
        <p14:creationId xmlns:p14="http://schemas.microsoft.com/office/powerpoint/2010/main" val="17760483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lcome to Church Template | PosterMyWall">
            <a:extLst>
              <a:ext uri="{FF2B5EF4-FFF2-40B4-BE49-F238E27FC236}">
                <a16:creationId xmlns:a16="http://schemas.microsoft.com/office/drawing/2014/main" id="{3FDA5D2D-2D9C-4E6B-B131-3F3D1FD3B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12219214" cy="684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2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175" name="Text Box 7">
            <a:extLst>
              <a:ext uri="{FF2B5EF4-FFF2-40B4-BE49-F238E27FC236}">
                <a16:creationId xmlns:a16="http://schemas.microsoft.com/office/drawing/2014/main" id="{2423B772-8FB7-4FF3-B0A7-7BCC8E018A05}"/>
              </a:ext>
            </a:extLst>
          </p:cNvPr>
          <p:cNvSpPr txBox="1">
            <a:spLocks noChangeArrowheads="1"/>
          </p:cNvSpPr>
          <p:nvPr/>
        </p:nvSpPr>
        <p:spPr bwMode="auto">
          <a:xfrm>
            <a:off x="0" y="1"/>
            <a:ext cx="12192000" cy="575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800" b="1" i="1" dirty="0">
                <a:effectLst>
                  <a:outerShdw blurRad="38100" dist="38100" dir="2700000" algn="tl">
                    <a:srgbClr val="C0C0C0"/>
                  </a:outerShdw>
                </a:effectLst>
                <a:latin typeface="Bookman Old Style" panose="02050604050505020204" pitchFamily="18" charset="0"/>
              </a:rPr>
              <a:t>3 It is as if the dew of Hermon </a:t>
            </a:r>
            <a:br>
              <a:rPr lang="en-US" altLang="en-US" sz="4800" b="1" i="1" dirty="0">
                <a:effectLst>
                  <a:outerShdw blurRad="38100" dist="38100" dir="2700000" algn="tl">
                    <a:srgbClr val="C0C0C0"/>
                  </a:outerShdw>
                </a:effectLst>
                <a:latin typeface="Bookman Old Style" panose="02050604050505020204" pitchFamily="18" charset="0"/>
              </a:rPr>
            </a:br>
            <a:r>
              <a:rPr lang="en-US" altLang="en-US" sz="4800" b="1" i="1" dirty="0">
                <a:effectLst>
                  <a:outerShdw blurRad="38100" dist="38100" dir="2700000" algn="tl">
                    <a:srgbClr val="C0C0C0"/>
                  </a:outerShdw>
                </a:effectLst>
                <a:latin typeface="Bookman Old Style" panose="02050604050505020204" pitchFamily="18" charset="0"/>
              </a:rPr>
              <a:t>were falling on Mount Zion. </a:t>
            </a:r>
            <a:br>
              <a:rPr lang="en-US" altLang="en-US" sz="4800" b="1" i="1" dirty="0">
                <a:effectLst>
                  <a:outerShdw blurRad="38100" dist="38100" dir="2700000" algn="tl">
                    <a:srgbClr val="C0C0C0"/>
                  </a:outerShdw>
                </a:effectLst>
                <a:latin typeface="Bookman Old Style" panose="02050604050505020204" pitchFamily="18" charset="0"/>
              </a:rPr>
            </a:br>
            <a:r>
              <a:rPr lang="en-US" altLang="en-US" sz="4800" b="1" i="1" dirty="0">
                <a:effectLst>
                  <a:outerShdw blurRad="38100" dist="38100" dir="2700000" algn="tl">
                    <a:srgbClr val="C0C0C0"/>
                  </a:outerShdw>
                </a:effectLst>
                <a:latin typeface="Bookman Old Style" panose="02050604050505020204" pitchFamily="18" charset="0"/>
              </a:rPr>
              <a:t>For there the LORD </a:t>
            </a:r>
          </a:p>
          <a:p>
            <a:pPr algn="ctr">
              <a:lnSpc>
                <a:spcPct val="130000"/>
              </a:lnSpc>
            </a:pPr>
            <a:r>
              <a:rPr lang="en-US" altLang="en-US" sz="4800" b="1" i="1" dirty="0">
                <a:effectLst>
                  <a:outerShdw blurRad="38100" dist="38100" dir="2700000" algn="tl">
                    <a:srgbClr val="C0C0C0"/>
                  </a:outerShdw>
                </a:effectLst>
                <a:latin typeface="Bookman Old Style" panose="02050604050505020204" pitchFamily="18" charset="0"/>
              </a:rPr>
              <a:t>bestows His blessing, </a:t>
            </a:r>
            <a:br>
              <a:rPr lang="en-US" altLang="en-US" sz="4800" b="1" i="1" dirty="0">
                <a:effectLst>
                  <a:outerShdw blurRad="38100" dist="38100" dir="2700000" algn="tl">
                    <a:srgbClr val="C0C0C0"/>
                  </a:outerShdw>
                </a:effectLst>
                <a:latin typeface="Bookman Old Style" panose="02050604050505020204" pitchFamily="18" charset="0"/>
              </a:rPr>
            </a:br>
            <a:r>
              <a:rPr lang="en-US" altLang="en-US" sz="4800" b="1" i="1" dirty="0">
                <a:effectLst>
                  <a:outerShdw blurRad="38100" dist="38100" dir="2700000" algn="tl">
                    <a:srgbClr val="C0C0C0"/>
                  </a:outerShdw>
                </a:effectLst>
                <a:latin typeface="Bookman Old Style" panose="02050604050505020204" pitchFamily="18" charset="0"/>
              </a:rPr>
              <a:t>even life forevermore.</a:t>
            </a:r>
          </a:p>
          <a:p>
            <a:pPr algn="ctr">
              <a:lnSpc>
                <a:spcPct val="130000"/>
              </a:lnSpc>
            </a:pPr>
            <a:r>
              <a:rPr lang="en-US" altLang="en-US" sz="4800" b="1" i="1" dirty="0">
                <a:effectLst>
                  <a:outerShdw blurRad="38100" dist="38100" dir="2700000" algn="tl">
                    <a:srgbClr val="C0C0C0"/>
                  </a:outerShdw>
                </a:effectLst>
                <a:latin typeface="Bookman Old Style" panose="02050604050505020204" pitchFamily="18" charset="0"/>
              </a:rPr>
              <a:t>Amen.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 name="TextBox 3"/>
          <p:cNvSpPr txBox="1"/>
          <p:nvPr/>
        </p:nvSpPr>
        <p:spPr>
          <a:xfrm>
            <a:off x="0" y="0"/>
            <a:ext cx="12192000" cy="6446124"/>
          </a:xfrm>
          <a:prstGeom prst="rect">
            <a:avLst/>
          </a:prstGeom>
          <a:noFill/>
        </p:spPr>
        <p:txBody>
          <a:bodyPr wrap="square" rtlCol="0">
            <a:spAutoFit/>
          </a:bodyPr>
          <a:lstStyle/>
          <a:p>
            <a:pPr algn="ctr">
              <a:lnSpc>
                <a:spcPct val="150000"/>
              </a:lnSpc>
            </a:pPr>
            <a:r>
              <a:rPr lang="en-AU" sz="4000" b="1" dirty="0">
                <a:solidFill>
                  <a:srgbClr val="FFFF00"/>
                </a:solidFill>
                <a:latin typeface="Bookman Old Style" panose="02050604050505020204" pitchFamily="18" charset="0"/>
              </a:rPr>
              <a:t>Christ is the world’s light, </a:t>
            </a:r>
          </a:p>
          <a:p>
            <a:pPr algn="ctr">
              <a:lnSpc>
                <a:spcPct val="150000"/>
              </a:lnSpc>
            </a:pPr>
            <a:r>
              <a:rPr lang="en-AU" sz="4000" b="1" dirty="0">
                <a:solidFill>
                  <a:srgbClr val="FFFF00"/>
                </a:solidFill>
                <a:latin typeface="Bookman Old Style" panose="02050604050505020204" pitchFamily="18" charset="0"/>
              </a:rPr>
              <a:t>Christ and none other;</a:t>
            </a:r>
            <a:br>
              <a:rPr lang="en-AU" sz="4000" b="1" dirty="0">
                <a:solidFill>
                  <a:srgbClr val="FFFF00"/>
                </a:solidFill>
                <a:latin typeface="Bookman Old Style" panose="02050604050505020204" pitchFamily="18" charset="0"/>
              </a:rPr>
            </a:br>
            <a:r>
              <a:rPr lang="en-AU" sz="4000" b="1" dirty="0">
                <a:solidFill>
                  <a:srgbClr val="FFFF00"/>
                </a:solidFill>
                <a:latin typeface="Bookman Old Style" panose="02050604050505020204" pitchFamily="18" charset="0"/>
              </a:rPr>
              <a:t>Born in our darkness, </a:t>
            </a:r>
          </a:p>
          <a:p>
            <a:pPr algn="ctr">
              <a:lnSpc>
                <a:spcPct val="150000"/>
              </a:lnSpc>
            </a:pPr>
            <a:r>
              <a:rPr lang="en-AU" sz="4000" b="1" dirty="0">
                <a:solidFill>
                  <a:srgbClr val="FFFF00"/>
                </a:solidFill>
                <a:latin typeface="Bookman Old Style" panose="02050604050505020204" pitchFamily="18" charset="0"/>
              </a:rPr>
              <a:t>He became our brother.</a:t>
            </a:r>
            <a:br>
              <a:rPr lang="en-AU" sz="4000" b="1" dirty="0">
                <a:solidFill>
                  <a:srgbClr val="FFFF00"/>
                </a:solidFill>
                <a:latin typeface="Bookman Old Style" panose="02050604050505020204" pitchFamily="18" charset="0"/>
              </a:rPr>
            </a:br>
            <a:r>
              <a:rPr lang="en-AU" sz="4000" b="1" dirty="0">
                <a:solidFill>
                  <a:srgbClr val="FFFF00"/>
                </a:solidFill>
                <a:latin typeface="Bookman Old Style" panose="02050604050505020204" pitchFamily="18" charset="0"/>
              </a:rPr>
              <a:t>If we have seen Him </a:t>
            </a:r>
          </a:p>
          <a:p>
            <a:pPr algn="ctr">
              <a:lnSpc>
                <a:spcPct val="150000"/>
              </a:lnSpc>
            </a:pPr>
            <a:r>
              <a:rPr lang="en-AU" sz="4000" b="1" dirty="0">
                <a:solidFill>
                  <a:srgbClr val="FFFF00"/>
                </a:solidFill>
                <a:latin typeface="Bookman Old Style" panose="02050604050505020204" pitchFamily="18" charset="0"/>
              </a:rPr>
              <a:t>We have seen the Father:</a:t>
            </a:r>
            <a:br>
              <a:rPr lang="en-AU" sz="4000" b="1" dirty="0">
                <a:solidFill>
                  <a:srgbClr val="FFFF00"/>
                </a:solidFill>
                <a:latin typeface="Bookman Old Style" panose="02050604050505020204" pitchFamily="18" charset="0"/>
              </a:rPr>
            </a:br>
            <a:r>
              <a:rPr lang="en-AU" sz="4000" b="1" i="1" dirty="0">
                <a:solidFill>
                  <a:srgbClr val="FFFF00"/>
                </a:solidFill>
                <a:latin typeface="Bookman Old Style" panose="02050604050505020204" pitchFamily="18" charset="0"/>
              </a:rPr>
              <a:t>Glory to God on high!</a:t>
            </a:r>
          </a:p>
        </p:txBody>
      </p:sp>
    </p:spTree>
    <p:extLst>
      <p:ext uri="{BB962C8B-B14F-4D97-AF65-F5344CB8AC3E}">
        <p14:creationId xmlns:p14="http://schemas.microsoft.com/office/powerpoint/2010/main" val="2063900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extBox 1"/>
          <p:cNvSpPr txBox="1"/>
          <p:nvPr/>
        </p:nvSpPr>
        <p:spPr>
          <a:xfrm>
            <a:off x="0" y="0"/>
            <a:ext cx="12192000" cy="6555641"/>
          </a:xfrm>
          <a:prstGeom prst="rect">
            <a:avLst/>
          </a:prstGeom>
          <a:noFill/>
        </p:spPr>
        <p:txBody>
          <a:bodyPr wrap="square" rtlCol="0">
            <a:spAutoFit/>
          </a:bodyPr>
          <a:lstStyle/>
          <a:p>
            <a:pPr algn="ctr">
              <a:lnSpc>
                <a:spcPct val="150000"/>
              </a:lnSpc>
            </a:pPr>
            <a:r>
              <a:rPr lang="en-AU" sz="4000" b="1" dirty="0">
                <a:solidFill>
                  <a:srgbClr val="FFFF00"/>
                </a:solidFill>
                <a:latin typeface="Bookman Old Style" panose="02050604050505020204" pitchFamily="18" charset="0"/>
              </a:rPr>
              <a:t>Christ is the world’s peace, </a:t>
            </a:r>
          </a:p>
          <a:p>
            <a:pPr algn="ctr">
              <a:lnSpc>
                <a:spcPct val="150000"/>
              </a:lnSpc>
            </a:pPr>
            <a:r>
              <a:rPr lang="en-AU" sz="4000" b="1" dirty="0">
                <a:solidFill>
                  <a:srgbClr val="FFFF00"/>
                </a:solidFill>
                <a:latin typeface="Bookman Old Style" panose="02050604050505020204" pitchFamily="18" charset="0"/>
              </a:rPr>
              <a:t>Christ and none other;</a:t>
            </a:r>
            <a:br>
              <a:rPr lang="en-AU" sz="4000" b="1" dirty="0">
                <a:solidFill>
                  <a:srgbClr val="FFFF00"/>
                </a:solidFill>
                <a:latin typeface="Bookman Old Style" panose="02050604050505020204" pitchFamily="18" charset="0"/>
              </a:rPr>
            </a:br>
            <a:r>
              <a:rPr lang="en-AU" sz="4000" b="1" dirty="0">
                <a:solidFill>
                  <a:srgbClr val="FFFF00"/>
                </a:solidFill>
                <a:latin typeface="Bookman Old Style" panose="02050604050505020204" pitchFamily="18" charset="0"/>
              </a:rPr>
              <a:t>No one can serve Him </a:t>
            </a:r>
          </a:p>
          <a:p>
            <a:pPr algn="ctr">
              <a:lnSpc>
                <a:spcPct val="150000"/>
              </a:lnSpc>
            </a:pPr>
            <a:r>
              <a:rPr lang="en-AU" sz="4000" b="1" dirty="0">
                <a:solidFill>
                  <a:srgbClr val="FFFF00"/>
                </a:solidFill>
                <a:latin typeface="Bookman Old Style" panose="02050604050505020204" pitchFamily="18" charset="0"/>
              </a:rPr>
              <a:t>and despise another.</a:t>
            </a:r>
            <a:br>
              <a:rPr lang="en-AU" sz="4000" b="1" dirty="0">
                <a:solidFill>
                  <a:srgbClr val="FFFF00"/>
                </a:solidFill>
                <a:latin typeface="Bookman Old Style" panose="02050604050505020204" pitchFamily="18" charset="0"/>
              </a:rPr>
            </a:br>
            <a:r>
              <a:rPr lang="en-AU" sz="4000" b="1" dirty="0">
                <a:solidFill>
                  <a:srgbClr val="FFFF00"/>
                </a:solidFill>
                <a:latin typeface="Bookman Old Style" panose="02050604050505020204" pitchFamily="18" charset="0"/>
              </a:rPr>
              <a:t>Who else unites us </a:t>
            </a:r>
          </a:p>
          <a:p>
            <a:pPr algn="ctr">
              <a:lnSpc>
                <a:spcPct val="150000"/>
              </a:lnSpc>
            </a:pPr>
            <a:r>
              <a:rPr lang="en-AU" sz="4000" b="1" dirty="0">
                <a:solidFill>
                  <a:srgbClr val="FFFF00"/>
                </a:solidFill>
                <a:latin typeface="Bookman Old Style" panose="02050604050505020204" pitchFamily="18" charset="0"/>
              </a:rPr>
              <a:t>one in God the Father?</a:t>
            </a:r>
            <a:br>
              <a:rPr lang="en-AU" sz="4000" b="1" dirty="0">
                <a:solidFill>
                  <a:srgbClr val="FFFF00"/>
                </a:solidFill>
                <a:latin typeface="Bookman Old Style" panose="02050604050505020204" pitchFamily="18" charset="0"/>
              </a:rPr>
            </a:br>
            <a:r>
              <a:rPr lang="en-AU" sz="4000" b="1" i="1" dirty="0">
                <a:solidFill>
                  <a:srgbClr val="FFFF00"/>
                </a:solidFill>
                <a:latin typeface="Bookman Old Style" panose="02050604050505020204" pitchFamily="18" charset="0"/>
              </a:rPr>
              <a:t>Glory to God on high!</a:t>
            </a:r>
          </a:p>
        </p:txBody>
      </p:sp>
    </p:spTree>
    <p:extLst>
      <p:ext uri="{BB962C8B-B14F-4D97-AF65-F5344CB8AC3E}">
        <p14:creationId xmlns:p14="http://schemas.microsoft.com/office/powerpoint/2010/main" val="3902845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extBox 1"/>
          <p:cNvSpPr txBox="1"/>
          <p:nvPr/>
        </p:nvSpPr>
        <p:spPr>
          <a:xfrm>
            <a:off x="0" y="0"/>
            <a:ext cx="12192000" cy="6446060"/>
          </a:xfrm>
          <a:prstGeom prst="rect">
            <a:avLst/>
          </a:prstGeom>
          <a:noFill/>
        </p:spPr>
        <p:txBody>
          <a:bodyPr wrap="square" rtlCol="0">
            <a:spAutoFit/>
          </a:bodyPr>
          <a:lstStyle/>
          <a:p>
            <a:pPr algn="ctr">
              <a:lnSpc>
                <a:spcPct val="150000"/>
              </a:lnSpc>
            </a:pPr>
            <a:r>
              <a:rPr lang="en-AU" sz="4000" b="1" dirty="0">
                <a:solidFill>
                  <a:srgbClr val="FFFF00"/>
                </a:solidFill>
                <a:latin typeface="Bookman Old Style" panose="02050604050505020204" pitchFamily="18" charset="0"/>
              </a:rPr>
              <a:t>Christ is the world’s life, </a:t>
            </a:r>
          </a:p>
          <a:p>
            <a:pPr algn="ctr">
              <a:lnSpc>
                <a:spcPct val="150000"/>
              </a:lnSpc>
            </a:pPr>
            <a:r>
              <a:rPr lang="en-AU" sz="4000" b="1" dirty="0">
                <a:solidFill>
                  <a:srgbClr val="FFFF00"/>
                </a:solidFill>
                <a:latin typeface="Bookman Old Style" panose="02050604050505020204" pitchFamily="18" charset="0"/>
              </a:rPr>
              <a:t>Christ and none other;</a:t>
            </a:r>
            <a:br>
              <a:rPr lang="en-AU" sz="4000" b="1" dirty="0">
                <a:solidFill>
                  <a:srgbClr val="FFFF00"/>
                </a:solidFill>
                <a:latin typeface="Bookman Old Style" panose="02050604050505020204" pitchFamily="18" charset="0"/>
              </a:rPr>
            </a:br>
            <a:r>
              <a:rPr lang="en-AU" sz="4000" b="1" dirty="0">
                <a:solidFill>
                  <a:srgbClr val="FFFF00"/>
                </a:solidFill>
                <a:latin typeface="Bookman Old Style" panose="02050604050505020204" pitchFamily="18" charset="0"/>
              </a:rPr>
              <a:t>Sold once for silver, </a:t>
            </a:r>
          </a:p>
          <a:p>
            <a:pPr algn="ctr">
              <a:lnSpc>
                <a:spcPct val="150000"/>
              </a:lnSpc>
            </a:pPr>
            <a:r>
              <a:rPr lang="en-AU" sz="4000" b="1" dirty="0">
                <a:solidFill>
                  <a:srgbClr val="FFFF00"/>
                </a:solidFill>
                <a:latin typeface="Bookman Old Style" panose="02050604050505020204" pitchFamily="18" charset="0"/>
              </a:rPr>
              <a:t>murdered here, our brother.</a:t>
            </a:r>
            <a:br>
              <a:rPr lang="en-AU" sz="4000" b="1" dirty="0">
                <a:solidFill>
                  <a:srgbClr val="FFFF00"/>
                </a:solidFill>
                <a:latin typeface="Bookman Old Style" panose="02050604050505020204" pitchFamily="18" charset="0"/>
              </a:rPr>
            </a:br>
            <a:r>
              <a:rPr lang="en-AU" sz="4000" b="1" dirty="0">
                <a:solidFill>
                  <a:srgbClr val="FFFF00"/>
                </a:solidFill>
                <a:latin typeface="Bookman Old Style" panose="02050604050505020204" pitchFamily="18" charset="0"/>
              </a:rPr>
              <a:t>He who redeems us </a:t>
            </a:r>
          </a:p>
          <a:p>
            <a:pPr algn="ctr">
              <a:lnSpc>
                <a:spcPct val="150000"/>
              </a:lnSpc>
            </a:pPr>
            <a:r>
              <a:rPr lang="en-AU" sz="4000" b="1" dirty="0">
                <a:solidFill>
                  <a:srgbClr val="FFFF00"/>
                </a:solidFill>
                <a:latin typeface="Bookman Old Style" panose="02050604050505020204" pitchFamily="18" charset="0"/>
              </a:rPr>
              <a:t>reigns with God the Father.</a:t>
            </a:r>
            <a:br>
              <a:rPr lang="en-AU" sz="4000" b="1" dirty="0">
                <a:solidFill>
                  <a:srgbClr val="FFFF00"/>
                </a:solidFill>
                <a:latin typeface="Bookman Old Style" panose="02050604050505020204" pitchFamily="18" charset="0"/>
              </a:rPr>
            </a:br>
            <a:r>
              <a:rPr lang="en-AU" sz="4000" b="1" i="1" dirty="0">
                <a:solidFill>
                  <a:srgbClr val="FFFF00"/>
                </a:solidFill>
                <a:latin typeface="Bookman Old Style" panose="02050604050505020204" pitchFamily="18" charset="0"/>
              </a:rPr>
              <a:t>Glory to God on high!</a:t>
            </a:r>
          </a:p>
        </p:txBody>
      </p:sp>
    </p:spTree>
    <p:extLst>
      <p:ext uri="{BB962C8B-B14F-4D97-AF65-F5344CB8AC3E}">
        <p14:creationId xmlns:p14="http://schemas.microsoft.com/office/powerpoint/2010/main" val="2553613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extBox 1"/>
          <p:cNvSpPr txBox="1"/>
          <p:nvPr/>
        </p:nvSpPr>
        <p:spPr>
          <a:xfrm>
            <a:off x="0" y="0"/>
            <a:ext cx="12192000" cy="6446124"/>
          </a:xfrm>
          <a:prstGeom prst="rect">
            <a:avLst/>
          </a:prstGeom>
          <a:noFill/>
        </p:spPr>
        <p:txBody>
          <a:bodyPr wrap="square" rtlCol="0">
            <a:spAutoFit/>
          </a:bodyPr>
          <a:lstStyle/>
          <a:p>
            <a:pPr algn="ctr">
              <a:lnSpc>
                <a:spcPct val="150000"/>
              </a:lnSpc>
            </a:pPr>
            <a:r>
              <a:rPr lang="en-AU" sz="4000" b="1" dirty="0">
                <a:solidFill>
                  <a:srgbClr val="FFFF00"/>
                </a:solidFill>
                <a:latin typeface="Bookman Old Style" panose="02050604050505020204" pitchFamily="18" charset="0"/>
              </a:rPr>
              <a:t>Give God the glory, </a:t>
            </a:r>
          </a:p>
          <a:p>
            <a:pPr algn="ctr">
              <a:lnSpc>
                <a:spcPct val="150000"/>
              </a:lnSpc>
            </a:pPr>
            <a:r>
              <a:rPr lang="en-AU" sz="4000" b="1" dirty="0">
                <a:solidFill>
                  <a:srgbClr val="FFFF00"/>
                </a:solidFill>
                <a:latin typeface="Bookman Old Style" panose="02050604050505020204" pitchFamily="18" charset="0"/>
              </a:rPr>
              <a:t>God and none other;</a:t>
            </a:r>
            <a:br>
              <a:rPr lang="en-AU" sz="4000" b="1" dirty="0">
                <a:solidFill>
                  <a:srgbClr val="FFFF00"/>
                </a:solidFill>
                <a:latin typeface="Bookman Old Style" panose="02050604050505020204" pitchFamily="18" charset="0"/>
              </a:rPr>
            </a:br>
            <a:r>
              <a:rPr lang="en-AU" sz="4000" b="1" dirty="0">
                <a:solidFill>
                  <a:srgbClr val="FFFF00"/>
                </a:solidFill>
                <a:latin typeface="Bookman Old Style" panose="02050604050505020204" pitchFamily="18" charset="0"/>
              </a:rPr>
              <a:t>Give God the glory, </a:t>
            </a:r>
          </a:p>
          <a:p>
            <a:pPr algn="ctr">
              <a:lnSpc>
                <a:spcPct val="150000"/>
              </a:lnSpc>
            </a:pPr>
            <a:r>
              <a:rPr lang="en-AU" sz="4000" b="1" dirty="0">
                <a:solidFill>
                  <a:srgbClr val="FFFF00"/>
                </a:solidFill>
                <a:latin typeface="Bookman Old Style" panose="02050604050505020204" pitchFamily="18" charset="0"/>
              </a:rPr>
              <a:t>Spirit, Son, and Father.</a:t>
            </a:r>
            <a:br>
              <a:rPr lang="en-AU" sz="4000" b="1" dirty="0">
                <a:solidFill>
                  <a:srgbClr val="FFFF00"/>
                </a:solidFill>
                <a:latin typeface="Bookman Old Style" panose="02050604050505020204" pitchFamily="18" charset="0"/>
              </a:rPr>
            </a:br>
            <a:r>
              <a:rPr lang="en-AU" sz="4000" b="1" dirty="0">
                <a:solidFill>
                  <a:srgbClr val="FFFF00"/>
                </a:solidFill>
                <a:latin typeface="Bookman Old Style" panose="02050604050505020204" pitchFamily="18" charset="0"/>
              </a:rPr>
              <a:t>Give God the glory, </a:t>
            </a:r>
          </a:p>
          <a:p>
            <a:pPr algn="ctr">
              <a:lnSpc>
                <a:spcPct val="150000"/>
              </a:lnSpc>
            </a:pPr>
            <a:r>
              <a:rPr lang="en-AU" sz="4000" b="1" dirty="0">
                <a:solidFill>
                  <a:srgbClr val="FFFF00"/>
                </a:solidFill>
                <a:latin typeface="Bookman Old Style" panose="02050604050505020204" pitchFamily="18" charset="0"/>
              </a:rPr>
              <a:t>God with us our brother;</a:t>
            </a:r>
            <a:br>
              <a:rPr lang="en-AU" sz="4000" b="1" dirty="0">
                <a:solidFill>
                  <a:srgbClr val="FFFF00"/>
                </a:solidFill>
                <a:latin typeface="Bookman Old Style" panose="02050604050505020204" pitchFamily="18" charset="0"/>
              </a:rPr>
            </a:br>
            <a:r>
              <a:rPr lang="en-AU" sz="4000" b="1" i="1" dirty="0">
                <a:solidFill>
                  <a:srgbClr val="FFFF00"/>
                </a:solidFill>
                <a:latin typeface="Bookman Old Style" panose="02050604050505020204" pitchFamily="18" charset="0"/>
              </a:rPr>
              <a:t>Glory to God on high</a:t>
            </a:r>
            <a:r>
              <a:rPr lang="en-AU" sz="4000" b="1" dirty="0">
                <a:solidFill>
                  <a:srgbClr val="FFFF00"/>
                </a:solidFill>
                <a:latin typeface="Bookman Old Style" panose="02050604050505020204" pitchFamily="18" charset="0"/>
              </a:rPr>
              <a:t>!</a:t>
            </a:r>
          </a:p>
        </p:txBody>
      </p:sp>
    </p:spTree>
    <p:extLst>
      <p:ext uri="{BB962C8B-B14F-4D97-AF65-F5344CB8AC3E}">
        <p14:creationId xmlns:p14="http://schemas.microsoft.com/office/powerpoint/2010/main" val="3661998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05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pdates &amp; Announcements (6.9.20) — City Church of Richmond">
            <a:extLst>
              <a:ext uri="{FF2B5EF4-FFF2-40B4-BE49-F238E27FC236}">
                <a16:creationId xmlns:a16="http://schemas.microsoft.com/office/drawing/2014/main" id="{2565ED9A-6085-4954-B3E1-053D36D34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22"/>
            <a:ext cx="12198804" cy="685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71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ildren sharing and learning to share | Raising Children Network">
            <a:extLst>
              <a:ext uri="{FF2B5EF4-FFF2-40B4-BE49-F238E27FC236}">
                <a16:creationId xmlns:a16="http://schemas.microsoft.com/office/drawing/2014/main" id="{5DC7D1BF-E470-4926-A97D-A9F85C808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3194"/>
            <a:ext cx="12191999" cy="685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80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86,825 Offering Photos - Free &amp; Royalty-Free Stock Photos from Dreamstime">
            <a:extLst>
              <a:ext uri="{FF2B5EF4-FFF2-40B4-BE49-F238E27FC236}">
                <a16:creationId xmlns:a16="http://schemas.microsoft.com/office/drawing/2014/main" id="{95B14341-2BBB-4513-AEE1-8F8A71A74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19"/>
            <a:ext cx="12192000" cy="687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2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Meaning of Shalom in the Bible | Shalom | What does shalom mean?">
            <a:extLst>
              <a:ext uri="{FF2B5EF4-FFF2-40B4-BE49-F238E27FC236}">
                <a16:creationId xmlns:a16="http://schemas.microsoft.com/office/drawing/2014/main" id="{02C45869-10CC-4516-BBA6-14A87A74C70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ln>
            <a:noFill/>
          </a:ln>
        </p:spPr>
      </p:pic>
    </p:spTree>
    <p:extLst>
      <p:ext uri="{BB962C8B-B14F-4D97-AF65-F5344CB8AC3E}">
        <p14:creationId xmlns:p14="http://schemas.microsoft.com/office/powerpoint/2010/main" val="2056258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1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Quotes about Gospel Of John (45 quotes)">
            <a:extLst>
              <a:ext uri="{FF2B5EF4-FFF2-40B4-BE49-F238E27FC236}">
                <a16:creationId xmlns:a16="http://schemas.microsoft.com/office/drawing/2014/main" id="{89E8F142-C49D-42DB-B8C5-8CCB101DD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70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92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BAF30C-AB6F-4C41-974C-D0937C0C041D}"/>
              </a:ext>
            </a:extLst>
          </p:cNvPr>
          <p:cNvSpPr txBox="1"/>
          <p:nvPr/>
        </p:nvSpPr>
        <p:spPr>
          <a:xfrm>
            <a:off x="0" y="0"/>
            <a:ext cx="12192000" cy="6863417"/>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19 </a:t>
            </a:r>
            <a:r>
              <a:rPr lang="en-US" sz="4000" b="0" i="0" dirty="0">
                <a:solidFill>
                  <a:srgbClr val="000000"/>
                </a:solidFill>
                <a:effectLst/>
                <a:latin typeface="Arial" panose="020B0604020202020204" pitchFamily="34" charset="0"/>
                <a:cs typeface="Arial" panose="020B0604020202020204" pitchFamily="34" charset="0"/>
              </a:rPr>
              <a:t>On the evening of that first day of the week, when the disciples were together, with the doors locked for fear of the Jewish leaders, Jesus came and </a:t>
            </a:r>
          </a:p>
          <a:p>
            <a:pPr algn="l"/>
            <a:r>
              <a:rPr lang="en-US" sz="4000" b="0" i="0" dirty="0">
                <a:solidFill>
                  <a:srgbClr val="000000"/>
                </a:solidFill>
                <a:effectLst/>
                <a:latin typeface="Arial" panose="020B0604020202020204" pitchFamily="34" charset="0"/>
                <a:cs typeface="Arial" panose="020B0604020202020204" pitchFamily="34" charset="0"/>
              </a:rPr>
              <a:t>stood among them and said, “Peace be with you!” </a:t>
            </a:r>
          </a:p>
          <a:p>
            <a:pPr algn="l"/>
            <a:r>
              <a:rPr lang="en-US" sz="4000" b="1" i="0" baseline="30000" dirty="0">
                <a:solidFill>
                  <a:srgbClr val="000000"/>
                </a:solidFill>
                <a:effectLst/>
                <a:latin typeface="Arial" panose="020B0604020202020204" pitchFamily="34" charset="0"/>
                <a:cs typeface="Arial" panose="020B0604020202020204" pitchFamily="34" charset="0"/>
              </a:rPr>
              <a:t>20 </a:t>
            </a:r>
            <a:r>
              <a:rPr lang="en-US" sz="4000" b="0" i="0" dirty="0">
                <a:solidFill>
                  <a:srgbClr val="000000"/>
                </a:solidFill>
                <a:effectLst/>
                <a:latin typeface="Arial" panose="020B0604020202020204" pitchFamily="34" charset="0"/>
                <a:cs typeface="Arial" panose="020B0604020202020204" pitchFamily="34" charset="0"/>
              </a:rPr>
              <a:t>After he said this, he showed them his hands and side. The disciples were overjoyed when they saw the Lord.</a:t>
            </a:r>
          </a:p>
          <a:p>
            <a:pPr algn="l"/>
            <a:r>
              <a:rPr lang="en-US" sz="4000" b="1" i="0" baseline="30000" dirty="0">
                <a:solidFill>
                  <a:srgbClr val="000000"/>
                </a:solidFill>
                <a:effectLst/>
                <a:latin typeface="Arial" panose="020B0604020202020204" pitchFamily="34" charset="0"/>
                <a:cs typeface="Arial" panose="020B0604020202020204" pitchFamily="34" charset="0"/>
              </a:rPr>
              <a:t>21 </a:t>
            </a:r>
            <a:r>
              <a:rPr lang="en-US" sz="4000" b="0" i="0" dirty="0">
                <a:solidFill>
                  <a:srgbClr val="000000"/>
                </a:solidFill>
                <a:effectLst/>
                <a:latin typeface="Arial" panose="020B0604020202020204" pitchFamily="34" charset="0"/>
                <a:cs typeface="Arial" panose="020B0604020202020204" pitchFamily="34" charset="0"/>
              </a:rPr>
              <a:t>Again Jesus said, “Peace be with you! </a:t>
            </a:r>
          </a:p>
          <a:p>
            <a:pPr algn="l"/>
            <a:r>
              <a:rPr lang="en-US" sz="4000" b="0" i="0" dirty="0">
                <a:solidFill>
                  <a:srgbClr val="000000"/>
                </a:solidFill>
                <a:effectLst/>
                <a:latin typeface="Arial" panose="020B0604020202020204" pitchFamily="34" charset="0"/>
                <a:cs typeface="Arial" panose="020B0604020202020204" pitchFamily="34" charset="0"/>
              </a:rPr>
              <a:t>As the Father has sent me, I am sending you.” </a:t>
            </a:r>
          </a:p>
          <a:p>
            <a:pPr algn="l"/>
            <a:r>
              <a:rPr lang="en-US" sz="4000" b="1" i="0" baseline="30000" dirty="0">
                <a:solidFill>
                  <a:srgbClr val="000000"/>
                </a:solidFill>
                <a:effectLst/>
                <a:latin typeface="Arial" panose="020B0604020202020204" pitchFamily="34" charset="0"/>
                <a:cs typeface="Arial" panose="020B0604020202020204" pitchFamily="34" charset="0"/>
              </a:rPr>
              <a:t>22 </a:t>
            </a:r>
            <a:r>
              <a:rPr lang="en-US" sz="4000" b="0" i="0" dirty="0">
                <a:solidFill>
                  <a:srgbClr val="000000"/>
                </a:solidFill>
                <a:effectLst/>
                <a:latin typeface="Arial" panose="020B0604020202020204" pitchFamily="34" charset="0"/>
                <a:cs typeface="Arial" panose="020B0604020202020204" pitchFamily="34" charset="0"/>
              </a:rPr>
              <a:t>And with that he breathed on them and said, “Receive the Holy Spirit. </a:t>
            </a:r>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488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B1A16E-3CCB-47D8-A259-F61CBF2BF02B}"/>
              </a:ext>
            </a:extLst>
          </p:cNvPr>
          <p:cNvSpPr txBox="1"/>
          <p:nvPr/>
        </p:nvSpPr>
        <p:spPr>
          <a:xfrm>
            <a:off x="0" y="0"/>
            <a:ext cx="12192000" cy="6863417"/>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23 </a:t>
            </a:r>
            <a:r>
              <a:rPr lang="en-US" sz="4000" b="0" i="0" dirty="0">
                <a:solidFill>
                  <a:srgbClr val="000000"/>
                </a:solidFill>
                <a:effectLst/>
                <a:latin typeface="Arial" panose="020B0604020202020204" pitchFamily="34" charset="0"/>
                <a:cs typeface="Arial" panose="020B0604020202020204" pitchFamily="34" charset="0"/>
              </a:rPr>
              <a:t>If you forgive anyone’s sins, their sins are forgiven; if you do not forgive them, they are not forgiven.”</a:t>
            </a:r>
          </a:p>
          <a:p>
            <a:pPr algn="l"/>
            <a:r>
              <a:rPr lang="en-US" sz="4000" b="1" i="0" dirty="0">
                <a:solidFill>
                  <a:srgbClr val="000000"/>
                </a:solidFill>
                <a:effectLst/>
                <a:latin typeface="Arial" panose="020B0604020202020204" pitchFamily="34" charset="0"/>
                <a:cs typeface="Arial" panose="020B0604020202020204" pitchFamily="34" charset="0"/>
              </a:rPr>
              <a:t>Jesus Appears to Thomas</a:t>
            </a:r>
          </a:p>
          <a:p>
            <a:pPr algn="l"/>
            <a:r>
              <a:rPr lang="en-US" sz="4000" b="1" i="0" baseline="30000" dirty="0">
                <a:solidFill>
                  <a:srgbClr val="000000"/>
                </a:solidFill>
                <a:effectLst/>
                <a:latin typeface="Arial" panose="020B0604020202020204" pitchFamily="34" charset="0"/>
                <a:cs typeface="Arial" panose="020B0604020202020204" pitchFamily="34" charset="0"/>
              </a:rPr>
              <a:t>24 </a:t>
            </a:r>
            <a:r>
              <a:rPr lang="en-US" sz="4000" b="0" i="0" dirty="0">
                <a:solidFill>
                  <a:srgbClr val="000000"/>
                </a:solidFill>
                <a:effectLst/>
                <a:latin typeface="Arial" panose="020B0604020202020204" pitchFamily="34" charset="0"/>
                <a:cs typeface="Arial" panose="020B0604020202020204" pitchFamily="34" charset="0"/>
              </a:rPr>
              <a:t>Now Thomas (also known as Didymus), one of the Twelve, was not with the disciples when Jesus came. </a:t>
            </a:r>
            <a:r>
              <a:rPr lang="en-US" sz="4000" b="1" i="0" baseline="30000" dirty="0">
                <a:solidFill>
                  <a:srgbClr val="000000"/>
                </a:solidFill>
                <a:effectLst/>
                <a:latin typeface="Arial" panose="020B0604020202020204" pitchFamily="34" charset="0"/>
                <a:cs typeface="Arial" panose="020B0604020202020204" pitchFamily="34" charset="0"/>
              </a:rPr>
              <a:t>25 </a:t>
            </a:r>
            <a:r>
              <a:rPr lang="en-US" sz="4000" b="0" i="0" dirty="0">
                <a:solidFill>
                  <a:srgbClr val="000000"/>
                </a:solidFill>
                <a:effectLst/>
                <a:latin typeface="Arial" panose="020B0604020202020204" pitchFamily="34" charset="0"/>
                <a:cs typeface="Arial" panose="020B0604020202020204" pitchFamily="34" charset="0"/>
              </a:rPr>
              <a:t>So the other disciples told him, </a:t>
            </a:r>
          </a:p>
          <a:p>
            <a:pPr algn="l"/>
            <a:r>
              <a:rPr lang="en-US" sz="4000" b="0" i="0" dirty="0">
                <a:solidFill>
                  <a:srgbClr val="000000"/>
                </a:solidFill>
                <a:effectLst/>
                <a:latin typeface="Arial" panose="020B0604020202020204" pitchFamily="34" charset="0"/>
                <a:cs typeface="Arial" panose="020B0604020202020204" pitchFamily="34" charset="0"/>
              </a:rPr>
              <a:t>“We have seen the Lord!”</a:t>
            </a:r>
          </a:p>
          <a:p>
            <a:pPr algn="l"/>
            <a:r>
              <a:rPr lang="en-US" sz="4000" b="0" i="0" dirty="0">
                <a:solidFill>
                  <a:srgbClr val="000000"/>
                </a:solidFill>
                <a:effectLst/>
                <a:latin typeface="Arial" panose="020B0604020202020204" pitchFamily="34" charset="0"/>
                <a:cs typeface="Arial" panose="020B0604020202020204" pitchFamily="34" charset="0"/>
              </a:rPr>
              <a:t>But he said to them, “Unless I see the nail marks in his hands and put my finger where the nails were, and put my hand into his side, I will not believe.”</a:t>
            </a:r>
          </a:p>
          <a:p>
            <a:endParaRPr lang="en-AU" sz="4000" dirty="0"/>
          </a:p>
        </p:txBody>
      </p:sp>
    </p:spTree>
    <p:extLst>
      <p:ext uri="{BB962C8B-B14F-4D97-AF65-F5344CB8AC3E}">
        <p14:creationId xmlns:p14="http://schemas.microsoft.com/office/powerpoint/2010/main" val="716207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A4BDB3-A298-47C2-BABB-9C132BADAC8C}"/>
              </a:ext>
            </a:extLst>
          </p:cNvPr>
          <p:cNvSpPr txBox="1"/>
          <p:nvPr/>
        </p:nvSpPr>
        <p:spPr>
          <a:xfrm>
            <a:off x="0" y="0"/>
            <a:ext cx="12192000" cy="6863417"/>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26 </a:t>
            </a:r>
            <a:r>
              <a:rPr lang="en-US" sz="4000" b="0" i="0" dirty="0">
                <a:solidFill>
                  <a:srgbClr val="000000"/>
                </a:solidFill>
                <a:effectLst/>
                <a:latin typeface="Arial" panose="020B0604020202020204" pitchFamily="34" charset="0"/>
                <a:cs typeface="Arial" panose="020B0604020202020204" pitchFamily="34" charset="0"/>
              </a:rPr>
              <a:t>A week later his disciples were in the house again, and Thomas was with them. Though the doors were locked, Jesus came and stood among them and said, “Peace be with you!” </a:t>
            </a:r>
          </a:p>
          <a:p>
            <a:pPr algn="l"/>
            <a:r>
              <a:rPr lang="en-US" sz="4000" b="1" i="0" baseline="30000" dirty="0">
                <a:solidFill>
                  <a:srgbClr val="000000"/>
                </a:solidFill>
                <a:effectLst/>
                <a:latin typeface="Arial" panose="020B0604020202020204" pitchFamily="34" charset="0"/>
                <a:cs typeface="Arial" panose="020B0604020202020204" pitchFamily="34" charset="0"/>
              </a:rPr>
              <a:t>27 </a:t>
            </a:r>
            <a:r>
              <a:rPr lang="en-US" sz="4000" b="0" i="0" dirty="0">
                <a:solidFill>
                  <a:srgbClr val="000000"/>
                </a:solidFill>
                <a:effectLst/>
                <a:latin typeface="Arial" panose="020B0604020202020204" pitchFamily="34" charset="0"/>
                <a:cs typeface="Arial" panose="020B0604020202020204" pitchFamily="34" charset="0"/>
              </a:rPr>
              <a:t>Then he said to Thomas, “Put your finger here; </a:t>
            </a:r>
          </a:p>
          <a:p>
            <a:pPr algn="l"/>
            <a:r>
              <a:rPr lang="en-US" sz="4000" b="0" i="0" dirty="0">
                <a:solidFill>
                  <a:srgbClr val="000000"/>
                </a:solidFill>
                <a:effectLst/>
                <a:latin typeface="Arial" panose="020B0604020202020204" pitchFamily="34" charset="0"/>
                <a:cs typeface="Arial" panose="020B0604020202020204" pitchFamily="34" charset="0"/>
              </a:rPr>
              <a:t>see my hands. Reach out your hand and put it into my side. Stop doubting and believe.”</a:t>
            </a:r>
          </a:p>
          <a:p>
            <a:pPr algn="l"/>
            <a:r>
              <a:rPr lang="en-US" sz="4000" b="1" i="0" baseline="30000" dirty="0">
                <a:solidFill>
                  <a:srgbClr val="000000"/>
                </a:solidFill>
                <a:effectLst/>
                <a:latin typeface="Arial" panose="020B0604020202020204" pitchFamily="34" charset="0"/>
                <a:cs typeface="Arial" panose="020B0604020202020204" pitchFamily="34" charset="0"/>
              </a:rPr>
              <a:t>28 </a:t>
            </a:r>
            <a:r>
              <a:rPr lang="en-US" sz="4000" b="0" i="0" dirty="0">
                <a:solidFill>
                  <a:srgbClr val="000000"/>
                </a:solidFill>
                <a:effectLst/>
                <a:latin typeface="Arial" panose="020B0604020202020204" pitchFamily="34" charset="0"/>
                <a:cs typeface="Arial" panose="020B0604020202020204" pitchFamily="34" charset="0"/>
              </a:rPr>
              <a:t>Thomas said to him, “My Lord and my God!”</a:t>
            </a:r>
          </a:p>
          <a:p>
            <a:pPr algn="l"/>
            <a:r>
              <a:rPr lang="en-US" sz="4000" b="1" i="0" baseline="30000" dirty="0">
                <a:solidFill>
                  <a:srgbClr val="000000"/>
                </a:solidFill>
                <a:effectLst/>
                <a:latin typeface="Arial" panose="020B0604020202020204" pitchFamily="34" charset="0"/>
                <a:cs typeface="Arial" panose="020B0604020202020204" pitchFamily="34" charset="0"/>
              </a:rPr>
              <a:t>29 </a:t>
            </a:r>
            <a:r>
              <a:rPr lang="en-US" sz="4000" b="0" i="0" dirty="0">
                <a:solidFill>
                  <a:srgbClr val="000000"/>
                </a:solidFill>
                <a:effectLst/>
                <a:latin typeface="Arial" panose="020B0604020202020204" pitchFamily="34" charset="0"/>
                <a:cs typeface="Arial" panose="020B0604020202020204" pitchFamily="34" charset="0"/>
              </a:rPr>
              <a:t>Then Jesus told him, “Because you have seen me, you have believed; blessed are those who have not seen and yet have believed.”</a:t>
            </a:r>
          </a:p>
        </p:txBody>
      </p:sp>
    </p:spTree>
    <p:extLst>
      <p:ext uri="{BB962C8B-B14F-4D97-AF65-F5344CB8AC3E}">
        <p14:creationId xmlns:p14="http://schemas.microsoft.com/office/powerpoint/2010/main" val="110375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B9426-2C37-47E9-A206-339C2D3BE3F5}"/>
              </a:ext>
            </a:extLst>
          </p:cNvPr>
          <p:cNvSpPr txBox="1"/>
          <p:nvPr/>
        </p:nvSpPr>
        <p:spPr>
          <a:xfrm>
            <a:off x="0" y="0"/>
            <a:ext cx="12192000" cy="3785652"/>
          </a:xfrm>
          <a:prstGeom prst="rect">
            <a:avLst/>
          </a:prstGeom>
          <a:noFill/>
        </p:spPr>
        <p:txBody>
          <a:bodyPr wrap="square" rtlCol="0">
            <a:spAutoFit/>
          </a:bodyPr>
          <a:lstStyle/>
          <a:p>
            <a:pPr algn="l"/>
            <a:r>
              <a:rPr lang="en-US" sz="4000" b="1" i="0" dirty="0">
                <a:solidFill>
                  <a:srgbClr val="000000"/>
                </a:solidFill>
                <a:effectLst/>
                <a:latin typeface="Arial" panose="020B0604020202020204" pitchFamily="34" charset="0"/>
                <a:cs typeface="Arial" panose="020B0604020202020204" pitchFamily="34" charset="0"/>
              </a:rPr>
              <a:t>The Purpose of John’s Gospel</a:t>
            </a:r>
          </a:p>
          <a:p>
            <a:pPr algn="l"/>
            <a:r>
              <a:rPr lang="en-US" sz="4000" b="1" i="0" baseline="30000" dirty="0">
                <a:solidFill>
                  <a:srgbClr val="000000"/>
                </a:solidFill>
                <a:effectLst/>
                <a:latin typeface="Arial" panose="020B0604020202020204" pitchFamily="34" charset="0"/>
                <a:cs typeface="Arial" panose="020B0604020202020204" pitchFamily="34" charset="0"/>
              </a:rPr>
              <a:t>30 </a:t>
            </a:r>
            <a:r>
              <a:rPr lang="en-US" sz="4000" b="0" i="0" dirty="0">
                <a:solidFill>
                  <a:srgbClr val="000000"/>
                </a:solidFill>
                <a:effectLst/>
                <a:latin typeface="Arial" panose="020B0604020202020204" pitchFamily="34" charset="0"/>
                <a:cs typeface="Arial" panose="020B0604020202020204" pitchFamily="34" charset="0"/>
              </a:rPr>
              <a:t>Jesus performed many other signs in the presence of his disciples, which are not recorded in this book.</a:t>
            </a:r>
          </a:p>
          <a:p>
            <a:pPr algn="l"/>
            <a:r>
              <a:rPr lang="en-US" sz="4000" b="1" i="0" baseline="30000" dirty="0">
                <a:solidFill>
                  <a:srgbClr val="000000"/>
                </a:solidFill>
                <a:effectLst/>
                <a:latin typeface="Arial" panose="020B0604020202020204" pitchFamily="34" charset="0"/>
                <a:cs typeface="Arial" panose="020B0604020202020204" pitchFamily="34" charset="0"/>
              </a:rPr>
              <a:t>31 </a:t>
            </a:r>
            <a:r>
              <a:rPr lang="en-US" sz="4000" b="0" i="0" dirty="0">
                <a:solidFill>
                  <a:srgbClr val="000000"/>
                </a:solidFill>
                <a:effectLst/>
                <a:latin typeface="Arial" panose="020B0604020202020204" pitchFamily="34" charset="0"/>
                <a:cs typeface="Arial" panose="020B0604020202020204" pitchFamily="34" charset="0"/>
              </a:rPr>
              <a:t>But these are written that you may believe that Jesus is the Messiah, the Son of God, and that by believing you may have life in his name.</a:t>
            </a:r>
          </a:p>
        </p:txBody>
      </p:sp>
    </p:spTree>
    <p:extLst>
      <p:ext uri="{BB962C8B-B14F-4D97-AF65-F5344CB8AC3E}">
        <p14:creationId xmlns:p14="http://schemas.microsoft.com/office/powerpoint/2010/main" val="1508610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871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CSSW Bible Study">
            <a:extLst>
              <a:ext uri="{FF2B5EF4-FFF2-40B4-BE49-F238E27FC236}">
                <a16:creationId xmlns:a16="http://schemas.microsoft.com/office/drawing/2014/main" id="{6E4B6D4C-5A97-427A-9B86-239B26D19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25"/>
            <a:ext cx="12192000" cy="685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972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5CAAA9-44B2-4142-903E-5BEE371FCB92}"/>
              </a:ext>
            </a:extLst>
          </p:cNvPr>
          <p:cNvSpPr txBox="1"/>
          <p:nvPr/>
        </p:nvSpPr>
        <p:spPr>
          <a:xfrm>
            <a:off x="0" y="0"/>
            <a:ext cx="12192000" cy="6863417"/>
          </a:xfrm>
          <a:prstGeom prst="rect">
            <a:avLst/>
          </a:prstGeom>
          <a:noFill/>
        </p:spPr>
        <p:txBody>
          <a:bodyPr wrap="square" rtlCol="0">
            <a:spAutoFit/>
          </a:bodyPr>
          <a:lstStyle/>
          <a:p>
            <a:pPr algn="l"/>
            <a:r>
              <a:rPr lang="en-US" sz="4000" b="0" i="0" dirty="0">
                <a:solidFill>
                  <a:srgbClr val="000000"/>
                </a:solidFill>
                <a:effectLst/>
                <a:latin typeface="Arial" panose="020B0604020202020204" pitchFamily="34" charset="0"/>
                <a:cs typeface="Arial" panose="020B0604020202020204" pitchFamily="34" charset="0"/>
              </a:rPr>
              <a:t>That which was from the beginning, which we have heard, which we have seen with our eyes, which we have looked at and our hands have touched—this we proclaim concerning the Word of life. </a:t>
            </a:r>
          </a:p>
          <a:p>
            <a:pPr algn="l"/>
            <a:r>
              <a:rPr lang="en-US" sz="4000" b="1" i="0" baseline="30000" dirty="0">
                <a:solidFill>
                  <a:srgbClr val="000000"/>
                </a:solidFill>
                <a:effectLst/>
                <a:latin typeface="Arial" panose="020B0604020202020204" pitchFamily="34" charset="0"/>
                <a:cs typeface="Arial" panose="020B0604020202020204" pitchFamily="34" charset="0"/>
              </a:rPr>
              <a:t>2 </a:t>
            </a:r>
            <a:r>
              <a:rPr lang="en-US" sz="4000" b="0" i="0" dirty="0">
                <a:solidFill>
                  <a:srgbClr val="000000"/>
                </a:solidFill>
                <a:effectLst/>
                <a:latin typeface="Arial" panose="020B0604020202020204" pitchFamily="34" charset="0"/>
                <a:cs typeface="Arial" panose="020B0604020202020204" pitchFamily="34" charset="0"/>
              </a:rPr>
              <a:t>The life appeared; we have seen it and testify to it, and we proclaim to you the eternal life, which was with the Father and has appeared to us. </a:t>
            </a:r>
          </a:p>
          <a:p>
            <a:pPr algn="l"/>
            <a:r>
              <a:rPr lang="en-US" sz="4000" b="1" i="0" baseline="30000" dirty="0">
                <a:solidFill>
                  <a:srgbClr val="000000"/>
                </a:solidFill>
                <a:effectLst/>
                <a:latin typeface="Arial" panose="020B0604020202020204" pitchFamily="34" charset="0"/>
                <a:cs typeface="Arial" panose="020B0604020202020204" pitchFamily="34" charset="0"/>
              </a:rPr>
              <a:t>3 </a:t>
            </a:r>
            <a:r>
              <a:rPr lang="en-US" sz="4000" b="0" i="0" dirty="0">
                <a:solidFill>
                  <a:srgbClr val="000000"/>
                </a:solidFill>
                <a:effectLst/>
                <a:latin typeface="Arial" panose="020B0604020202020204" pitchFamily="34" charset="0"/>
                <a:cs typeface="Arial" panose="020B0604020202020204" pitchFamily="34" charset="0"/>
              </a:rPr>
              <a:t>We proclaim to you what we have seen and heard, so that you also may have fellowship with us. And our fellowship is with the Father and with his Son, Jesus Christ. </a:t>
            </a:r>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360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655659-50BA-45AF-999E-88C40CDF8887}"/>
              </a:ext>
            </a:extLst>
          </p:cNvPr>
          <p:cNvSpPr txBox="1"/>
          <p:nvPr/>
        </p:nvSpPr>
        <p:spPr>
          <a:xfrm>
            <a:off x="0" y="0"/>
            <a:ext cx="12192000" cy="6247864"/>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4 </a:t>
            </a:r>
            <a:r>
              <a:rPr lang="en-US" sz="4000" b="0" i="0" dirty="0">
                <a:solidFill>
                  <a:srgbClr val="000000"/>
                </a:solidFill>
                <a:effectLst/>
                <a:latin typeface="Arial" panose="020B0604020202020204" pitchFamily="34" charset="0"/>
                <a:cs typeface="Arial" panose="020B0604020202020204" pitchFamily="34" charset="0"/>
              </a:rPr>
              <a:t>We write this to make our joy complete.</a:t>
            </a:r>
          </a:p>
          <a:p>
            <a:pPr algn="l"/>
            <a:r>
              <a:rPr lang="en-US" sz="4000" b="1" i="0" dirty="0">
                <a:solidFill>
                  <a:srgbClr val="000000"/>
                </a:solidFill>
                <a:effectLst/>
                <a:latin typeface="Arial" panose="020B0604020202020204" pitchFamily="34" charset="0"/>
                <a:cs typeface="Arial" panose="020B0604020202020204" pitchFamily="34" charset="0"/>
              </a:rPr>
              <a:t>Light and Darkness, Sin and Forgiveness</a:t>
            </a:r>
          </a:p>
          <a:p>
            <a:pPr algn="l"/>
            <a:r>
              <a:rPr lang="en-US" sz="4000" b="1" i="0" baseline="30000" dirty="0">
                <a:solidFill>
                  <a:srgbClr val="000000"/>
                </a:solidFill>
                <a:effectLst/>
                <a:latin typeface="Arial" panose="020B0604020202020204" pitchFamily="34" charset="0"/>
                <a:cs typeface="Arial" panose="020B0604020202020204" pitchFamily="34" charset="0"/>
              </a:rPr>
              <a:t>5 </a:t>
            </a:r>
            <a:r>
              <a:rPr lang="en-US" sz="4000" b="0" i="0" dirty="0">
                <a:solidFill>
                  <a:srgbClr val="000000"/>
                </a:solidFill>
                <a:effectLst/>
                <a:latin typeface="Arial" panose="020B0604020202020204" pitchFamily="34" charset="0"/>
                <a:cs typeface="Arial" panose="020B0604020202020204" pitchFamily="34" charset="0"/>
              </a:rPr>
              <a:t>This is the message we have heard from him and declare to you: God is light; in him there is no darkness at all. </a:t>
            </a:r>
          </a:p>
          <a:p>
            <a:pPr algn="l"/>
            <a:r>
              <a:rPr lang="en-US" sz="4000" b="1" i="0" baseline="30000" dirty="0">
                <a:solidFill>
                  <a:srgbClr val="000000"/>
                </a:solidFill>
                <a:effectLst/>
                <a:latin typeface="Arial" panose="020B0604020202020204" pitchFamily="34" charset="0"/>
                <a:cs typeface="Arial" panose="020B0604020202020204" pitchFamily="34" charset="0"/>
              </a:rPr>
              <a:t>6 </a:t>
            </a:r>
            <a:r>
              <a:rPr lang="en-US" sz="4000" b="0" i="0" dirty="0">
                <a:solidFill>
                  <a:srgbClr val="000000"/>
                </a:solidFill>
                <a:effectLst/>
                <a:latin typeface="Arial" panose="020B0604020202020204" pitchFamily="34" charset="0"/>
                <a:cs typeface="Arial" panose="020B0604020202020204" pitchFamily="34" charset="0"/>
              </a:rPr>
              <a:t>If we claim to have fellowship with him and yet walk in the darkness, we lie and do not live out the truth. </a:t>
            </a:r>
          </a:p>
          <a:p>
            <a:pPr algn="l"/>
            <a:r>
              <a:rPr lang="en-US" sz="4000" b="1" i="0" baseline="30000" dirty="0">
                <a:solidFill>
                  <a:srgbClr val="000000"/>
                </a:solidFill>
                <a:effectLst/>
                <a:latin typeface="Arial" panose="020B0604020202020204" pitchFamily="34" charset="0"/>
                <a:cs typeface="Arial" panose="020B0604020202020204" pitchFamily="34" charset="0"/>
              </a:rPr>
              <a:t>7 </a:t>
            </a:r>
            <a:r>
              <a:rPr lang="en-US" sz="4000" b="0" i="0" dirty="0">
                <a:solidFill>
                  <a:srgbClr val="000000"/>
                </a:solidFill>
                <a:effectLst/>
                <a:latin typeface="Arial" panose="020B0604020202020204" pitchFamily="34" charset="0"/>
                <a:cs typeface="Arial" panose="020B0604020202020204" pitchFamily="34" charset="0"/>
              </a:rPr>
              <a:t>But if we walk in the light, as he is in the light, we have fellowship with one another, and the blood of Jesus, his Son, purifies us from all sin.</a:t>
            </a:r>
          </a:p>
        </p:txBody>
      </p:sp>
    </p:spTree>
    <p:extLst>
      <p:ext uri="{BB962C8B-B14F-4D97-AF65-F5344CB8AC3E}">
        <p14:creationId xmlns:p14="http://schemas.microsoft.com/office/powerpoint/2010/main" val="101121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Pro Life Speciality Rosary | Prayer candles, Candle gif, Virtual candle">
            <a:extLst>
              <a:ext uri="{FF2B5EF4-FFF2-40B4-BE49-F238E27FC236}">
                <a16:creationId xmlns:a16="http://schemas.microsoft.com/office/drawing/2014/main" id="{8B6B1B32-A116-4FC7-89DC-73180F7B3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656" y="-32657"/>
            <a:ext cx="8505373" cy="68906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FF12A9F-E253-4335-9E83-9C81C646CFC1}"/>
              </a:ext>
            </a:extLst>
          </p:cNvPr>
          <p:cNvSpPr txBox="1"/>
          <p:nvPr/>
        </p:nvSpPr>
        <p:spPr>
          <a:xfrm>
            <a:off x="243840" y="325120"/>
            <a:ext cx="4572000" cy="6001643"/>
          </a:xfrm>
          <a:prstGeom prst="rect">
            <a:avLst/>
          </a:prstGeom>
          <a:noFill/>
        </p:spPr>
        <p:txBody>
          <a:bodyPr wrap="square" rtlCol="0">
            <a:spAutoFit/>
          </a:bodyPr>
          <a:lstStyle/>
          <a:p>
            <a:r>
              <a:rPr lang="en-US" sz="9600" dirty="0">
                <a:solidFill>
                  <a:schemeClr val="bg1"/>
                </a:solidFill>
                <a:latin typeface="Forte" panose="03060902040502070203" pitchFamily="66" charset="0"/>
              </a:rPr>
              <a:t>Lighting the Christ Candle</a:t>
            </a:r>
            <a:endParaRPr lang="en-AU" sz="9600" dirty="0">
              <a:solidFill>
                <a:schemeClr val="bg1"/>
              </a:solidFill>
              <a:latin typeface="Forte" panose="03060902040502070203" pitchFamily="66" charset="0"/>
            </a:endParaRPr>
          </a:p>
        </p:txBody>
      </p:sp>
    </p:spTree>
    <p:extLst>
      <p:ext uri="{BB962C8B-B14F-4D97-AF65-F5344CB8AC3E}">
        <p14:creationId xmlns:p14="http://schemas.microsoft.com/office/powerpoint/2010/main" val="2311797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413FC-9260-40E6-BF7C-77541E562E99}"/>
              </a:ext>
            </a:extLst>
          </p:cNvPr>
          <p:cNvSpPr txBox="1"/>
          <p:nvPr/>
        </p:nvSpPr>
        <p:spPr>
          <a:xfrm>
            <a:off x="0" y="0"/>
            <a:ext cx="12192000" cy="5016758"/>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8 </a:t>
            </a:r>
            <a:r>
              <a:rPr lang="en-US" sz="4000" b="0" i="0" dirty="0">
                <a:solidFill>
                  <a:srgbClr val="000000"/>
                </a:solidFill>
                <a:effectLst/>
                <a:latin typeface="Arial" panose="020B0604020202020204" pitchFamily="34" charset="0"/>
                <a:cs typeface="Arial" panose="020B0604020202020204" pitchFamily="34" charset="0"/>
              </a:rPr>
              <a:t>If we claim to be without sin, we deceive ourselves and the truth is not in us. </a:t>
            </a:r>
          </a:p>
          <a:p>
            <a:pPr algn="l"/>
            <a:r>
              <a:rPr lang="en-US" sz="4000" b="1" i="0" baseline="30000" dirty="0">
                <a:solidFill>
                  <a:srgbClr val="000000"/>
                </a:solidFill>
                <a:effectLst/>
                <a:latin typeface="Arial" panose="020B0604020202020204" pitchFamily="34" charset="0"/>
                <a:cs typeface="Arial" panose="020B0604020202020204" pitchFamily="34" charset="0"/>
              </a:rPr>
              <a:t>9 </a:t>
            </a:r>
            <a:r>
              <a:rPr lang="en-US" sz="4000" b="0" i="0" dirty="0">
                <a:solidFill>
                  <a:srgbClr val="000000"/>
                </a:solidFill>
                <a:effectLst/>
                <a:latin typeface="Arial" panose="020B0604020202020204" pitchFamily="34" charset="0"/>
                <a:cs typeface="Arial" panose="020B0604020202020204" pitchFamily="34" charset="0"/>
              </a:rPr>
              <a:t>If we confess our sins, he is faithful and just and will forgive us our sins and purify us from all unrighteousness. </a:t>
            </a:r>
          </a:p>
          <a:p>
            <a:pPr algn="l"/>
            <a:r>
              <a:rPr lang="en-US" sz="4000" b="1" i="0" baseline="30000" dirty="0">
                <a:solidFill>
                  <a:srgbClr val="000000"/>
                </a:solidFill>
                <a:effectLst/>
                <a:latin typeface="Arial" panose="020B0604020202020204" pitchFamily="34" charset="0"/>
                <a:cs typeface="Arial" panose="020B0604020202020204" pitchFamily="34" charset="0"/>
              </a:rPr>
              <a:t>10 </a:t>
            </a:r>
            <a:r>
              <a:rPr lang="en-US" sz="4000" b="0" i="0" dirty="0">
                <a:solidFill>
                  <a:srgbClr val="000000"/>
                </a:solidFill>
                <a:effectLst/>
                <a:latin typeface="Arial" panose="020B0604020202020204" pitchFamily="34" charset="0"/>
                <a:cs typeface="Arial" panose="020B0604020202020204" pitchFamily="34" charset="0"/>
              </a:rPr>
              <a:t>If we claim we have not sinned, we make him out to be a liar and his word is not in us.</a:t>
            </a:r>
          </a:p>
          <a:p>
            <a:endParaRPr lang="en-AU" sz="4000" dirty="0"/>
          </a:p>
        </p:txBody>
      </p:sp>
    </p:spTree>
    <p:extLst>
      <p:ext uri="{BB962C8B-B14F-4D97-AF65-F5344CB8AC3E}">
        <p14:creationId xmlns:p14="http://schemas.microsoft.com/office/powerpoint/2010/main" val="1237301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F19E05-DE9B-493E-B267-9AE80D3F6908}"/>
              </a:ext>
            </a:extLst>
          </p:cNvPr>
          <p:cNvSpPr txBox="1"/>
          <p:nvPr/>
        </p:nvSpPr>
        <p:spPr>
          <a:xfrm>
            <a:off x="0" y="0"/>
            <a:ext cx="12192000" cy="3785652"/>
          </a:xfrm>
          <a:prstGeom prst="rect">
            <a:avLst/>
          </a:prstGeom>
          <a:noFill/>
        </p:spPr>
        <p:txBody>
          <a:bodyPr wrap="square" rtlCol="0">
            <a:spAutoFit/>
          </a:bodyPr>
          <a:lstStyle/>
          <a:p>
            <a:r>
              <a:rPr lang="en-US" sz="4000" b="1" i="0" dirty="0">
                <a:solidFill>
                  <a:srgbClr val="000000"/>
                </a:solidFill>
                <a:effectLst/>
                <a:latin typeface="Arial" panose="020B0604020202020204" pitchFamily="34" charset="0"/>
                <a:cs typeface="Arial" panose="020B0604020202020204" pitchFamily="34" charset="0"/>
              </a:rPr>
              <a:t>2 </a:t>
            </a:r>
            <a:r>
              <a:rPr lang="en-US" sz="4000" b="0" i="0" dirty="0">
                <a:solidFill>
                  <a:srgbClr val="000000"/>
                </a:solidFill>
                <a:effectLst/>
                <a:latin typeface="Arial" panose="020B0604020202020204" pitchFamily="34" charset="0"/>
                <a:cs typeface="Arial" panose="020B0604020202020204" pitchFamily="34" charset="0"/>
              </a:rPr>
              <a:t>My dear children, I write this to you so that you will not sin. But if anybody does sin, we have an advocate with the Father—Jesus Christ, the Righteous One. </a:t>
            </a:r>
          </a:p>
          <a:p>
            <a:r>
              <a:rPr lang="en-US" sz="4000" b="1" i="0" baseline="30000" dirty="0">
                <a:solidFill>
                  <a:srgbClr val="000000"/>
                </a:solidFill>
                <a:effectLst/>
                <a:latin typeface="Arial" panose="020B0604020202020204" pitchFamily="34" charset="0"/>
                <a:cs typeface="Arial" panose="020B0604020202020204" pitchFamily="34" charset="0"/>
              </a:rPr>
              <a:t>2 </a:t>
            </a:r>
            <a:r>
              <a:rPr lang="en-US" sz="4000" b="0" i="0" dirty="0">
                <a:solidFill>
                  <a:srgbClr val="000000"/>
                </a:solidFill>
                <a:effectLst/>
                <a:latin typeface="Arial" panose="020B0604020202020204" pitchFamily="34" charset="0"/>
                <a:cs typeface="Arial" panose="020B0604020202020204" pitchFamily="34" charset="0"/>
              </a:rPr>
              <a:t>He is the atoning sacrifice for our sins, and not only for ours but also for the sins of the whole world.</a:t>
            </a:r>
          </a:p>
        </p:txBody>
      </p:sp>
    </p:spTree>
    <p:extLst>
      <p:ext uri="{BB962C8B-B14F-4D97-AF65-F5344CB8AC3E}">
        <p14:creationId xmlns:p14="http://schemas.microsoft.com/office/powerpoint/2010/main" val="3606167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583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D6D15346-2D11-417E-9349-F0D6A94194EF}"/>
              </a:ext>
            </a:extLst>
          </p:cNvPr>
          <p:cNvSpPr txBox="1">
            <a:spLocks noChangeArrowheads="1"/>
          </p:cNvSpPr>
          <p:nvPr/>
        </p:nvSpPr>
        <p:spPr bwMode="auto">
          <a:xfrm>
            <a:off x="0" y="0"/>
            <a:ext cx="12191999" cy="617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5000"/>
              </a:lnSpc>
            </a:pPr>
            <a:r>
              <a:rPr lang="en-AU" altLang="en-US" sz="4000" b="1" dirty="0">
                <a:solidFill>
                  <a:srgbClr val="FFFF00"/>
                </a:solidFill>
                <a:latin typeface="Bookman Old Style" panose="02050604050505020204" pitchFamily="18" charset="0"/>
              </a:rPr>
              <a:t>I danced in the morning</a:t>
            </a:r>
          </a:p>
          <a:p>
            <a:pPr algn="ctr">
              <a:lnSpc>
                <a:spcPct val="125000"/>
              </a:lnSpc>
            </a:pPr>
            <a:r>
              <a:rPr lang="en-AU" altLang="en-US" sz="4000" b="1" dirty="0">
                <a:solidFill>
                  <a:srgbClr val="FFFF00"/>
                </a:solidFill>
                <a:latin typeface="Bookman Old Style" panose="02050604050505020204" pitchFamily="18" charset="0"/>
              </a:rPr>
              <a:t>When the world was begun,</a:t>
            </a:r>
          </a:p>
          <a:p>
            <a:pPr algn="ctr">
              <a:lnSpc>
                <a:spcPct val="125000"/>
              </a:lnSpc>
            </a:pPr>
            <a:r>
              <a:rPr lang="en-AU" altLang="en-US" sz="4000" b="1" dirty="0">
                <a:solidFill>
                  <a:srgbClr val="FFFF00"/>
                </a:solidFill>
                <a:latin typeface="Bookman Old Style" panose="02050604050505020204" pitchFamily="18" charset="0"/>
              </a:rPr>
              <a:t>And I danced in the moon</a:t>
            </a:r>
          </a:p>
          <a:p>
            <a:pPr algn="ctr">
              <a:lnSpc>
                <a:spcPct val="125000"/>
              </a:lnSpc>
            </a:pPr>
            <a:r>
              <a:rPr lang="en-AU" altLang="en-US" sz="4000" b="1" dirty="0">
                <a:solidFill>
                  <a:srgbClr val="FFFF00"/>
                </a:solidFill>
                <a:latin typeface="Bookman Old Style" panose="02050604050505020204" pitchFamily="18" charset="0"/>
              </a:rPr>
              <a:t>And the stars and the sun,</a:t>
            </a:r>
          </a:p>
          <a:p>
            <a:pPr algn="ctr">
              <a:lnSpc>
                <a:spcPct val="125000"/>
              </a:lnSpc>
            </a:pPr>
            <a:r>
              <a:rPr lang="en-AU" altLang="en-US" sz="4000" b="1" dirty="0">
                <a:solidFill>
                  <a:srgbClr val="FFFF00"/>
                </a:solidFill>
                <a:latin typeface="Bookman Old Style" panose="02050604050505020204" pitchFamily="18" charset="0"/>
              </a:rPr>
              <a:t>And I came down from heaven</a:t>
            </a:r>
          </a:p>
          <a:p>
            <a:pPr algn="ctr">
              <a:lnSpc>
                <a:spcPct val="125000"/>
              </a:lnSpc>
            </a:pPr>
            <a:r>
              <a:rPr lang="en-AU" altLang="en-US" sz="4000" b="1" dirty="0">
                <a:solidFill>
                  <a:srgbClr val="FFFF00"/>
                </a:solidFill>
                <a:latin typeface="Bookman Old Style" panose="02050604050505020204" pitchFamily="18" charset="0"/>
              </a:rPr>
              <a:t>And I danced on the earth,</a:t>
            </a:r>
          </a:p>
          <a:p>
            <a:pPr algn="ctr">
              <a:lnSpc>
                <a:spcPct val="125000"/>
              </a:lnSpc>
            </a:pPr>
            <a:r>
              <a:rPr lang="en-AU" altLang="en-US" sz="4000" b="1" dirty="0">
                <a:solidFill>
                  <a:srgbClr val="FFFF00"/>
                </a:solidFill>
                <a:latin typeface="Bookman Old Style" panose="02050604050505020204" pitchFamily="18" charset="0"/>
              </a:rPr>
              <a:t>At Bethlehem</a:t>
            </a:r>
          </a:p>
          <a:p>
            <a:pPr algn="ctr">
              <a:lnSpc>
                <a:spcPct val="125000"/>
              </a:lnSpc>
            </a:pPr>
            <a:r>
              <a:rPr lang="en-AU" altLang="en-US" sz="4000" b="1" dirty="0">
                <a:solidFill>
                  <a:srgbClr val="FFFF00"/>
                </a:solidFill>
                <a:latin typeface="Bookman Old Style" panose="02050604050505020204" pitchFamily="18" charset="0"/>
              </a:rPr>
              <a:t>I had my birth.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678EE1C1-CEA9-485D-955C-A90FD940AB49}"/>
              </a:ext>
            </a:extLst>
          </p:cNvPr>
          <p:cNvSpPr txBox="1">
            <a:spLocks noChangeArrowheads="1"/>
          </p:cNvSpPr>
          <p:nvPr/>
        </p:nvSpPr>
        <p:spPr bwMode="auto">
          <a:xfrm>
            <a:off x="0" y="0"/>
            <a:ext cx="12192000" cy="483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000" b="1" i="1" dirty="0">
                <a:solidFill>
                  <a:srgbClr val="FFFF00"/>
                </a:solidFill>
                <a:latin typeface="Bookman Old Style" panose="02050604050505020204" pitchFamily="18" charset="0"/>
              </a:rPr>
              <a:t>Dance, then, wherever you may be,</a:t>
            </a:r>
          </a:p>
          <a:p>
            <a:pPr algn="ctr">
              <a:lnSpc>
                <a:spcPct val="200000"/>
              </a:lnSpc>
            </a:pPr>
            <a:r>
              <a:rPr lang="en-AU" altLang="en-US" sz="4000" b="1" i="1" dirty="0">
                <a:solidFill>
                  <a:srgbClr val="FFFF00"/>
                </a:solidFill>
                <a:latin typeface="Bookman Old Style" panose="02050604050505020204" pitchFamily="18" charset="0"/>
              </a:rPr>
              <a:t>I am the Lord of the Dance, said he,</a:t>
            </a:r>
          </a:p>
          <a:p>
            <a:pPr algn="ctr">
              <a:lnSpc>
                <a:spcPct val="200000"/>
              </a:lnSpc>
            </a:pPr>
            <a:r>
              <a:rPr lang="en-AU" altLang="en-US" sz="4000" b="1" i="1" dirty="0">
                <a:solidFill>
                  <a:srgbClr val="FFFF00"/>
                </a:solidFill>
                <a:latin typeface="Bookman Old Style" panose="02050604050505020204" pitchFamily="18" charset="0"/>
              </a:rPr>
              <a:t>And I'll lead you all, wherever you may be,</a:t>
            </a:r>
          </a:p>
          <a:p>
            <a:pPr algn="ctr">
              <a:lnSpc>
                <a:spcPct val="200000"/>
              </a:lnSpc>
            </a:pPr>
            <a:r>
              <a:rPr lang="en-AU" altLang="en-US" sz="4000" b="1" i="1" dirty="0">
                <a:solidFill>
                  <a:srgbClr val="FFFF00"/>
                </a:solidFill>
                <a:latin typeface="Bookman Old Style" panose="02050604050505020204" pitchFamily="18" charset="0"/>
              </a:rPr>
              <a:t>And I'll lead you all in the Dance, said he.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E6D7FB97-8B8D-4315-886E-28B742929BA2}"/>
              </a:ext>
            </a:extLst>
          </p:cNvPr>
          <p:cNvSpPr txBox="1">
            <a:spLocks noChangeArrowheads="1"/>
          </p:cNvSpPr>
          <p:nvPr/>
        </p:nvSpPr>
        <p:spPr bwMode="auto">
          <a:xfrm>
            <a:off x="0" y="0"/>
            <a:ext cx="12192000" cy="6181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5000"/>
              </a:lnSpc>
            </a:pPr>
            <a:r>
              <a:rPr lang="en-AU" altLang="en-US" sz="4000" b="1" dirty="0">
                <a:solidFill>
                  <a:srgbClr val="FFFF00"/>
                </a:solidFill>
                <a:latin typeface="Bookman Old Style" panose="02050604050505020204" pitchFamily="18" charset="0"/>
              </a:rPr>
              <a:t>I danced for the Scribe</a:t>
            </a:r>
          </a:p>
          <a:p>
            <a:pPr algn="ctr">
              <a:lnSpc>
                <a:spcPct val="125000"/>
              </a:lnSpc>
            </a:pPr>
            <a:r>
              <a:rPr lang="en-AU" altLang="en-US" sz="4000" b="1" dirty="0">
                <a:solidFill>
                  <a:srgbClr val="FFFF00"/>
                </a:solidFill>
                <a:latin typeface="Bookman Old Style" panose="02050604050505020204" pitchFamily="18" charset="0"/>
              </a:rPr>
              <a:t>And the Pharisee,</a:t>
            </a:r>
          </a:p>
          <a:p>
            <a:pPr algn="ctr">
              <a:lnSpc>
                <a:spcPct val="125000"/>
              </a:lnSpc>
            </a:pPr>
            <a:r>
              <a:rPr lang="en-AU" altLang="en-US" sz="4000" b="1" dirty="0">
                <a:solidFill>
                  <a:srgbClr val="FFFF00"/>
                </a:solidFill>
                <a:latin typeface="Bookman Old Style" panose="02050604050505020204" pitchFamily="18" charset="0"/>
              </a:rPr>
              <a:t>But they would not dance</a:t>
            </a:r>
          </a:p>
          <a:p>
            <a:pPr algn="ctr">
              <a:lnSpc>
                <a:spcPct val="125000"/>
              </a:lnSpc>
            </a:pPr>
            <a:r>
              <a:rPr lang="en-AU" altLang="en-US" sz="4000" b="1" dirty="0">
                <a:solidFill>
                  <a:srgbClr val="FFFF00"/>
                </a:solidFill>
                <a:latin typeface="Bookman Old Style" panose="02050604050505020204" pitchFamily="18" charset="0"/>
              </a:rPr>
              <a:t>And they wouldn't follow me.</a:t>
            </a:r>
          </a:p>
          <a:p>
            <a:pPr algn="ctr">
              <a:lnSpc>
                <a:spcPct val="125000"/>
              </a:lnSpc>
            </a:pPr>
            <a:r>
              <a:rPr lang="en-AU" altLang="en-US" sz="4000" b="1" dirty="0">
                <a:solidFill>
                  <a:srgbClr val="FFFF00"/>
                </a:solidFill>
                <a:latin typeface="Bookman Old Style" panose="02050604050505020204" pitchFamily="18" charset="0"/>
              </a:rPr>
              <a:t>I danced for the fishermen,</a:t>
            </a:r>
          </a:p>
          <a:p>
            <a:pPr algn="ctr">
              <a:lnSpc>
                <a:spcPct val="125000"/>
              </a:lnSpc>
            </a:pPr>
            <a:r>
              <a:rPr lang="en-AU" altLang="en-US" sz="4000" b="1" dirty="0">
                <a:solidFill>
                  <a:srgbClr val="FFFF00"/>
                </a:solidFill>
                <a:latin typeface="Bookman Old Style" panose="02050604050505020204" pitchFamily="18" charset="0"/>
              </a:rPr>
              <a:t>For James and John </a:t>
            </a:r>
          </a:p>
          <a:p>
            <a:pPr algn="ctr">
              <a:lnSpc>
                <a:spcPct val="125000"/>
              </a:lnSpc>
            </a:pPr>
            <a:r>
              <a:rPr lang="en-AU" altLang="en-US" sz="4000" b="1" dirty="0">
                <a:solidFill>
                  <a:srgbClr val="FFFF00"/>
                </a:solidFill>
                <a:latin typeface="Bookman Old Style" panose="02050604050505020204" pitchFamily="18" charset="0"/>
              </a:rPr>
              <a:t>They came with me</a:t>
            </a:r>
          </a:p>
          <a:p>
            <a:pPr algn="ctr">
              <a:lnSpc>
                <a:spcPct val="125000"/>
              </a:lnSpc>
            </a:pPr>
            <a:r>
              <a:rPr lang="en-AU" altLang="en-US" sz="4000" b="1" dirty="0">
                <a:solidFill>
                  <a:srgbClr val="FFFF00"/>
                </a:solidFill>
                <a:latin typeface="Bookman Old Style" panose="02050604050505020204" pitchFamily="18" charset="0"/>
              </a:rPr>
              <a:t>And the dance went on.</a:t>
            </a:r>
            <a:r>
              <a:rPr lang="en-AU" altLang="en-US" sz="4000" b="1" dirty="0">
                <a:latin typeface="Bookman Old Style" panose="02050604050505020204" pitchFamily="18"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587BE707-963F-445B-9534-92ED4D032D07}"/>
              </a:ext>
            </a:extLst>
          </p:cNvPr>
          <p:cNvSpPr txBox="1">
            <a:spLocks noChangeArrowheads="1"/>
          </p:cNvSpPr>
          <p:nvPr/>
        </p:nvSpPr>
        <p:spPr bwMode="auto">
          <a:xfrm>
            <a:off x="0" y="0"/>
            <a:ext cx="12192000" cy="483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000" b="1" i="1" dirty="0">
                <a:solidFill>
                  <a:srgbClr val="FFFF00"/>
                </a:solidFill>
                <a:latin typeface="Bookman Old Style" panose="02050604050505020204" pitchFamily="18" charset="0"/>
              </a:rPr>
              <a:t>Dance, then, wherever you may be,</a:t>
            </a:r>
          </a:p>
          <a:p>
            <a:pPr algn="ctr">
              <a:lnSpc>
                <a:spcPct val="200000"/>
              </a:lnSpc>
            </a:pPr>
            <a:r>
              <a:rPr lang="en-AU" altLang="en-US" sz="4000" b="1" i="1" dirty="0">
                <a:solidFill>
                  <a:srgbClr val="FFFF00"/>
                </a:solidFill>
                <a:latin typeface="Bookman Old Style" panose="02050604050505020204" pitchFamily="18" charset="0"/>
              </a:rPr>
              <a:t>I am the Lord of the Dance, said he,</a:t>
            </a:r>
          </a:p>
          <a:p>
            <a:pPr algn="ctr">
              <a:lnSpc>
                <a:spcPct val="200000"/>
              </a:lnSpc>
            </a:pPr>
            <a:r>
              <a:rPr lang="en-AU" altLang="en-US" sz="4000" b="1" i="1" dirty="0">
                <a:solidFill>
                  <a:srgbClr val="FFFF00"/>
                </a:solidFill>
                <a:latin typeface="Bookman Old Style" panose="02050604050505020204" pitchFamily="18" charset="0"/>
              </a:rPr>
              <a:t>And I'll lead you all, wherever you may be,</a:t>
            </a:r>
          </a:p>
          <a:p>
            <a:pPr algn="ctr">
              <a:lnSpc>
                <a:spcPct val="200000"/>
              </a:lnSpc>
            </a:pPr>
            <a:r>
              <a:rPr lang="en-AU" altLang="en-US" sz="4000" b="1" i="1" dirty="0">
                <a:solidFill>
                  <a:srgbClr val="FFFF00"/>
                </a:solidFill>
                <a:latin typeface="Bookman Old Style" panose="02050604050505020204" pitchFamily="18" charset="0"/>
              </a:rPr>
              <a:t>And I'll lead you all in the Dance, said he.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929CE6B6-70C7-4ADA-AAE4-B69F29F05F18}"/>
              </a:ext>
            </a:extLst>
          </p:cNvPr>
          <p:cNvSpPr txBox="1">
            <a:spLocks noChangeArrowheads="1"/>
          </p:cNvSpPr>
          <p:nvPr/>
        </p:nvSpPr>
        <p:spPr bwMode="auto">
          <a:xfrm>
            <a:off x="0" y="0"/>
            <a:ext cx="12192000" cy="617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5000"/>
              </a:lnSpc>
            </a:pPr>
            <a:r>
              <a:rPr lang="en-AU" altLang="en-US" sz="4000" b="1" dirty="0">
                <a:solidFill>
                  <a:srgbClr val="FFFF00"/>
                </a:solidFill>
                <a:latin typeface="Bookman Old Style" panose="02050604050505020204" pitchFamily="18" charset="0"/>
              </a:rPr>
              <a:t>I danced on the Sabbath</a:t>
            </a:r>
          </a:p>
          <a:p>
            <a:pPr algn="ctr">
              <a:lnSpc>
                <a:spcPct val="125000"/>
              </a:lnSpc>
            </a:pPr>
            <a:r>
              <a:rPr lang="en-AU" altLang="en-US" sz="4000" b="1" dirty="0">
                <a:solidFill>
                  <a:srgbClr val="FFFF00"/>
                </a:solidFill>
                <a:latin typeface="Bookman Old Style" panose="02050604050505020204" pitchFamily="18" charset="0"/>
              </a:rPr>
              <a:t>And I cured the lame;</a:t>
            </a:r>
          </a:p>
          <a:p>
            <a:pPr algn="ctr">
              <a:lnSpc>
                <a:spcPct val="125000"/>
              </a:lnSpc>
            </a:pPr>
            <a:r>
              <a:rPr lang="en-AU" altLang="en-US" sz="4000" b="1" dirty="0">
                <a:solidFill>
                  <a:srgbClr val="FFFF00"/>
                </a:solidFill>
                <a:latin typeface="Bookman Old Style" panose="02050604050505020204" pitchFamily="18" charset="0"/>
              </a:rPr>
              <a:t>The holy people</a:t>
            </a:r>
          </a:p>
          <a:p>
            <a:pPr algn="ctr">
              <a:lnSpc>
                <a:spcPct val="125000"/>
              </a:lnSpc>
            </a:pPr>
            <a:r>
              <a:rPr lang="en-AU" altLang="en-US" sz="4000" b="1" dirty="0">
                <a:solidFill>
                  <a:srgbClr val="FFFF00"/>
                </a:solidFill>
                <a:latin typeface="Bookman Old Style" panose="02050604050505020204" pitchFamily="18" charset="0"/>
              </a:rPr>
              <a:t>Said it was a shame.</a:t>
            </a:r>
          </a:p>
          <a:p>
            <a:pPr algn="ctr">
              <a:lnSpc>
                <a:spcPct val="125000"/>
              </a:lnSpc>
            </a:pPr>
            <a:r>
              <a:rPr lang="en-AU" altLang="en-US" sz="4000" b="1" dirty="0">
                <a:solidFill>
                  <a:srgbClr val="FFFF00"/>
                </a:solidFill>
                <a:latin typeface="Bookman Old Style" panose="02050604050505020204" pitchFamily="18" charset="0"/>
              </a:rPr>
              <a:t>They whipped and they stripped</a:t>
            </a:r>
          </a:p>
          <a:p>
            <a:pPr algn="ctr">
              <a:lnSpc>
                <a:spcPct val="125000"/>
              </a:lnSpc>
            </a:pPr>
            <a:r>
              <a:rPr lang="en-AU" altLang="en-US" sz="4000" b="1" dirty="0">
                <a:solidFill>
                  <a:srgbClr val="FFFF00"/>
                </a:solidFill>
                <a:latin typeface="Bookman Old Style" panose="02050604050505020204" pitchFamily="18" charset="0"/>
              </a:rPr>
              <a:t>And they hung me on high,</a:t>
            </a:r>
          </a:p>
          <a:p>
            <a:pPr algn="ctr">
              <a:lnSpc>
                <a:spcPct val="125000"/>
              </a:lnSpc>
            </a:pPr>
            <a:r>
              <a:rPr lang="en-AU" altLang="en-US" sz="4000" b="1" dirty="0">
                <a:solidFill>
                  <a:srgbClr val="FFFF00"/>
                </a:solidFill>
                <a:latin typeface="Bookman Old Style" panose="02050604050505020204" pitchFamily="18" charset="0"/>
              </a:rPr>
              <a:t>And they left me there</a:t>
            </a:r>
          </a:p>
          <a:p>
            <a:pPr algn="ctr">
              <a:lnSpc>
                <a:spcPct val="125000"/>
              </a:lnSpc>
            </a:pPr>
            <a:r>
              <a:rPr lang="en-AU" altLang="en-US" sz="4000" b="1" dirty="0">
                <a:solidFill>
                  <a:srgbClr val="FFFF00"/>
                </a:solidFill>
                <a:latin typeface="Bookman Old Style" panose="02050604050505020204" pitchFamily="18" charset="0"/>
              </a:rPr>
              <a:t>On a Cross to die.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C4BD9966-799F-429F-8864-38C3499817F5}"/>
              </a:ext>
            </a:extLst>
          </p:cNvPr>
          <p:cNvSpPr txBox="1">
            <a:spLocks noChangeArrowheads="1"/>
          </p:cNvSpPr>
          <p:nvPr/>
        </p:nvSpPr>
        <p:spPr bwMode="auto">
          <a:xfrm>
            <a:off x="0" y="0"/>
            <a:ext cx="12192000" cy="483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000" b="1" i="1" dirty="0">
                <a:solidFill>
                  <a:srgbClr val="FFFF00"/>
                </a:solidFill>
                <a:latin typeface="Bookman Old Style" panose="02050604050505020204" pitchFamily="18" charset="0"/>
              </a:rPr>
              <a:t>Dance, then, wherever you may be,</a:t>
            </a:r>
          </a:p>
          <a:p>
            <a:pPr algn="ctr">
              <a:lnSpc>
                <a:spcPct val="200000"/>
              </a:lnSpc>
            </a:pPr>
            <a:r>
              <a:rPr lang="en-AU" altLang="en-US" sz="4000" b="1" i="1" dirty="0">
                <a:solidFill>
                  <a:srgbClr val="FFFF00"/>
                </a:solidFill>
                <a:latin typeface="Bookman Old Style" panose="02050604050505020204" pitchFamily="18" charset="0"/>
              </a:rPr>
              <a:t>I am the Lord of the Dance, said he,</a:t>
            </a:r>
          </a:p>
          <a:p>
            <a:pPr algn="ctr">
              <a:lnSpc>
                <a:spcPct val="200000"/>
              </a:lnSpc>
            </a:pPr>
            <a:r>
              <a:rPr lang="en-AU" altLang="en-US" sz="4000" b="1" i="1" dirty="0">
                <a:solidFill>
                  <a:srgbClr val="FFFF00"/>
                </a:solidFill>
                <a:latin typeface="Bookman Old Style" panose="02050604050505020204" pitchFamily="18" charset="0"/>
              </a:rPr>
              <a:t>And I'll lead you all, wherever you may be,</a:t>
            </a:r>
          </a:p>
          <a:p>
            <a:pPr algn="ctr">
              <a:lnSpc>
                <a:spcPct val="200000"/>
              </a:lnSpc>
            </a:pPr>
            <a:r>
              <a:rPr lang="en-AU" altLang="en-US" sz="4000" b="1" i="1" dirty="0">
                <a:solidFill>
                  <a:srgbClr val="FFFF00"/>
                </a:solidFill>
                <a:latin typeface="Bookman Old Style" panose="02050604050505020204" pitchFamily="18" charset="0"/>
              </a:rPr>
              <a:t>And I'll lead you all in the Dance, said he.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8196" name="Text Box 4">
            <a:extLst>
              <a:ext uri="{FF2B5EF4-FFF2-40B4-BE49-F238E27FC236}">
                <a16:creationId xmlns:a16="http://schemas.microsoft.com/office/drawing/2014/main" id="{11EA53CA-9412-4A67-AB66-1C8C8B87729F}"/>
              </a:ext>
            </a:extLst>
          </p:cNvPr>
          <p:cNvSpPr txBox="1">
            <a:spLocks noChangeArrowheads="1"/>
          </p:cNvSpPr>
          <p:nvPr/>
        </p:nvSpPr>
        <p:spPr bwMode="auto">
          <a:xfrm>
            <a:off x="0" y="0"/>
            <a:ext cx="12192000" cy="617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5000"/>
              </a:lnSpc>
            </a:pPr>
            <a:r>
              <a:rPr lang="en-AU" altLang="en-US" sz="4000" b="1" dirty="0">
                <a:solidFill>
                  <a:srgbClr val="FFFF00"/>
                </a:solidFill>
                <a:latin typeface="Bookman Old Style" panose="02050604050505020204" pitchFamily="18" charset="0"/>
              </a:rPr>
              <a:t>I danced on a Friday</a:t>
            </a:r>
          </a:p>
          <a:p>
            <a:pPr algn="ctr">
              <a:lnSpc>
                <a:spcPct val="125000"/>
              </a:lnSpc>
            </a:pPr>
            <a:r>
              <a:rPr lang="en-AU" altLang="en-US" sz="4000" b="1" dirty="0">
                <a:solidFill>
                  <a:srgbClr val="FFFF00"/>
                </a:solidFill>
                <a:latin typeface="Bookman Old Style" panose="02050604050505020204" pitchFamily="18" charset="0"/>
              </a:rPr>
              <a:t>When the sky turned black;</a:t>
            </a:r>
          </a:p>
          <a:p>
            <a:pPr algn="ctr">
              <a:lnSpc>
                <a:spcPct val="125000"/>
              </a:lnSpc>
            </a:pPr>
            <a:r>
              <a:rPr lang="en-AU" altLang="en-US" sz="4000" b="1" dirty="0">
                <a:solidFill>
                  <a:srgbClr val="FFFF00"/>
                </a:solidFill>
                <a:latin typeface="Bookman Old Style" panose="02050604050505020204" pitchFamily="18" charset="0"/>
              </a:rPr>
              <a:t>It’s hard to dance</a:t>
            </a:r>
          </a:p>
          <a:p>
            <a:pPr algn="ctr">
              <a:lnSpc>
                <a:spcPct val="125000"/>
              </a:lnSpc>
            </a:pPr>
            <a:r>
              <a:rPr lang="en-AU" altLang="en-US" sz="4000" b="1" dirty="0">
                <a:solidFill>
                  <a:srgbClr val="FFFF00"/>
                </a:solidFill>
                <a:latin typeface="Bookman Old Style" panose="02050604050505020204" pitchFamily="18" charset="0"/>
              </a:rPr>
              <a:t>With the devil on your back.</a:t>
            </a:r>
          </a:p>
          <a:p>
            <a:pPr algn="ctr">
              <a:lnSpc>
                <a:spcPct val="125000"/>
              </a:lnSpc>
            </a:pPr>
            <a:r>
              <a:rPr lang="en-AU" altLang="en-US" sz="4000" b="1" dirty="0">
                <a:solidFill>
                  <a:srgbClr val="FFFF00"/>
                </a:solidFill>
                <a:latin typeface="Bookman Old Style" panose="02050604050505020204" pitchFamily="18" charset="0"/>
              </a:rPr>
              <a:t>They buried my body</a:t>
            </a:r>
          </a:p>
          <a:p>
            <a:pPr algn="ctr">
              <a:lnSpc>
                <a:spcPct val="125000"/>
              </a:lnSpc>
            </a:pPr>
            <a:r>
              <a:rPr lang="en-AU" altLang="en-US" sz="4000" b="1" dirty="0">
                <a:solidFill>
                  <a:srgbClr val="FFFF00"/>
                </a:solidFill>
                <a:latin typeface="Bookman Old Style" panose="02050604050505020204" pitchFamily="18" charset="0"/>
              </a:rPr>
              <a:t>And they thought I'd gone,</a:t>
            </a:r>
          </a:p>
          <a:p>
            <a:pPr algn="ctr">
              <a:lnSpc>
                <a:spcPct val="125000"/>
              </a:lnSpc>
            </a:pPr>
            <a:r>
              <a:rPr lang="en-AU" altLang="en-US" sz="4000" b="1" dirty="0">
                <a:solidFill>
                  <a:srgbClr val="FFFF00"/>
                </a:solidFill>
                <a:latin typeface="Bookman Old Style" panose="02050604050505020204" pitchFamily="18" charset="0"/>
              </a:rPr>
              <a:t>But I am the Dance,</a:t>
            </a:r>
          </a:p>
          <a:p>
            <a:pPr algn="ctr">
              <a:lnSpc>
                <a:spcPct val="125000"/>
              </a:lnSpc>
            </a:pPr>
            <a:r>
              <a:rPr lang="en-AU" altLang="en-US" sz="4000" b="1" dirty="0">
                <a:solidFill>
                  <a:srgbClr val="FFFF00"/>
                </a:solidFill>
                <a:latin typeface="Bookman Old Style" panose="02050604050505020204" pitchFamily="18" charset="0"/>
              </a:rPr>
              <a:t>And I still go on.</a:t>
            </a:r>
            <a:r>
              <a:rPr lang="en-AU" altLang="en-US" sz="4000" b="1" dirty="0">
                <a:latin typeface="Bookman Old Style" panose="02050604050505020204"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860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9220" name="Text Box 4">
            <a:extLst>
              <a:ext uri="{FF2B5EF4-FFF2-40B4-BE49-F238E27FC236}">
                <a16:creationId xmlns:a16="http://schemas.microsoft.com/office/drawing/2014/main" id="{E5F5A1A0-F168-470E-BC42-432FECCD1BD7}"/>
              </a:ext>
            </a:extLst>
          </p:cNvPr>
          <p:cNvSpPr txBox="1">
            <a:spLocks noChangeArrowheads="1"/>
          </p:cNvSpPr>
          <p:nvPr/>
        </p:nvSpPr>
        <p:spPr bwMode="auto">
          <a:xfrm>
            <a:off x="1524000" y="33337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p>
        </p:txBody>
      </p:sp>
      <p:sp>
        <p:nvSpPr>
          <p:cNvPr id="9221" name="Text Box 5">
            <a:extLst>
              <a:ext uri="{FF2B5EF4-FFF2-40B4-BE49-F238E27FC236}">
                <a16:creationId xmlns:a16="http://schemas.microsoft.com/office/drawing/2014/main" id="{29512536-C20B-4FE8-BFD2-D4740046569E}"/>
              </a:ext>
            </a:extLst>
          </p:cNvPr>
          <p:cNvSpPr txBox="1">
            <a:spLocks noChangeArrowheads="1"/>
          </p:cNvSpPr>
          <p:nvPr/>
        </p:nvSpPr>
        <p:spPr bwMode="auto">
          <a:xfrm>
            <a:off x="0" y="0"/>
            <a:ext cx="12192000" cy="483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000" b="1" i="1" dirty="0">
                <a:solidFill>
                  <a:srgbClr val="FFFF00"/>
                </a:solidFill>
                <a:latin typeface="Bookman Old Style" panose="02050604050505020204" pitchFamily="18" charset="0"/>
              </a:rPr>
              <a:t>Dance, then, wherever you may be,</a:t>
            </a:r>
          </a:p>
          <a:p>
            <a:pPr algn="ctr">
              <a:lnSpc>
                <a:spcPct val="200000"/>
              </a:lnSpc>
            </a:pPr>
            <a:r>
              <a:rPr lang="en-AU" altLang="en-US" sz="4000" b="1" i="1" dirty="0">
                <a:solidFill>
                  <a:srgbClr val="FFFF00"/>
                </a:solidFill>
                <a:latin typeface="Bookman Old Style" panose="02050604050505020204" pitchFamily="18" charset="0"/>
              </a:rPr>
              <a:t>I am the Lord of the Dance, said he,</a:t>
            </a:r>
          </a:p>
          <a:p>
            <a:pPr algn="ctr">
              <a:lnSpc>
                <a:spcPct val="200000"/>
              </a:lnSpc>
            </a:pPr>
            <a:r>
              <a:rPr lang="en-AU" altLang="en-US" sz="4000" b="1" i="1" dirty="0">
                <a:solidFill>
                  <a:srgbClr val="FFFF00"/>
                </a:solidFill>
                <a:latin typeface="Bookman Old Style" panose="02050604050505020204" pitchFamily="18" charset="0"/>
              </a:rPr>
              <a:t>And I'll lead you all, wherever you may be,</a:t>
            </a:r>
          </a:p>
          <a:p>
            <a:pPr algn="ctr">
              <a:lnSpc>
                <a:spcPct val="200000"/>
              </a:lnSpc>
            </a:pPr>
            <a:r>
              <a:rPr lang="en-AU" altLang="en-US" sz="4000" b="1" i="1" dirty="0">
                <a:solidFill>
                  <a:srgbClr val="FFFF00"/>
                </a:solidFill>
                <a:latin typeface="Bookman Old Style" panose="02050604050505020204" pitchFamily="18" charset="0"/>
              </a:rPr>
              <a:t>And I'll lead you all in the Dance, said he.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44" name="Text Box 4">
            <a:extLst>
              <a:ext uri="{FF2B5EF4-FFF2-40B4-BE49-F238E27FC236}">
                <a16:creationId xmlns:a16="http://schemas.microsoft.com/office/drawing/2014/main" id="{DC24E0FC-005F-440F-B70E-2BE3DD8D41E5}"/>
              </a:ext>
            </a:extLst>
          </p:cNvPr>
          <p:cNvSpPr txBox="1">
            <a:spLocks noChangeArrowheads="1"/>
          </p:cNvSpPr>
          <p:nvPr/>
        </p:nvSpPr>
        <p:spPr bwMode="auto">
          <a:xfrm>
            <a:off x="0" y="0"/>
            <a:ext cx="12192000" cy="617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5000"/>
              </a:lnSpc>
            </a:pPr>
            <a:r>
              <a:rPr lang="en-AU" altLang="en-US" sz="4000" b="1" dirty="0">
                <a:solidFill>
                  <a:srgbClr val="FFFF00"/>
                </a:solidFill>
                <a:latin typeface="Bookman Old Style" panose="02050604050505020204" pitchFamily="18" charset="0"/>
              </a:rPr>
              <a:t>They cut me down</a:t>
            </a:r>
          </a:p>
          <a:p>
            <a:pPr algn="ctr">
              <a:lnSpc>
                <a:spcPct val="125000"/>
              </a:lnSpc>
            </a:pPr>
            <a:r>
              <a:rPr lang="en-AU" altLang="en-US" sz="4000" b="1" dirty="0">
                <a:solidFill>
                  <a:srgbClr val="FFFF00"/>
                </a:solidFill>
                <a:latin typeface="Bookman Old Style" panose="02050604050505020204" pitchFamily="18" charset="0"/>
              </a:rPr>
              <a:t>And I leapt up high;</a:t>
            </a:r>
          </a:p>
          <a:p>
            <a:pPr algn="ctr">
              <a:lnSpc>
                <a:spcPct val="125000"/>
              </a:lnSpc>
            </a:pPr>
            <a:r>
              <a:rPr lang="en-AU" altLang="en-US" sz="4000" b="1" dirty="0">
                <a:solidFill>
                  <a:srgbClr val="FFFF00"/>
                </a:solidFill>
                <a:latin typeface="Bookman Old Style" panose="02050604050505020204" pitchFamily="18" charset="0"/>
              </a:rPr>
              <a:t>I am the life</a:t>
            </a:r>
          </a:p>
          <a:p>
            <a:pPr algn="ctr">
              <a:lnSpc>
                <a:spcPct val="125000"/>
              </a:lnSpc>
            </a:pPr>
            <a:r>
              <a:rPr lang="en-AU" altLang="en-US" sz="4000" b="1" dirty="0">
                <a:solidFill>
                  <a:srgbClr val="FFFF00"/>
                </a:solidFill>
                <a:latin typeface="Bookman Old Style" panose="02050604050505020204" pitchFamily="18" charset="0"/>
              </a:rPr>
              <a:t>That’ll never, never die;</a:t>
            </a:r>
          </a:p>
          <a:p>
            <a:pPr algn="ctr">
              <a:lnSpc>
                <a:spcPct val="125000"/>
              </a:lnSpc>
            </a:pPr>
            <a:r>
              <a:rPr lang="en-AU" altLang="en-US" sz="4000" b="1" dirty="0">
                <a:solidFill>
                  <a:srgbClr val="FFFF00"/>
                </a:solidFill>
                <a:latin typeface="Bookman Old Style" panose="02050604050505020204" pitchFamily="18" charset="0"/>
              </a:rPr>
              <a:t>I'll live in you</a:t>
            </a:r>
          </a:p>
          <a:p>
            <a:pPr algn="ctr">
              <a:lnSpc>
                <a:spcPct val="125000"/>
              </a:lnSpc>
            </a:pPr>
            <a:r>
              <a:rPr lang="en-AU" altLang="en-US" sz="4000" b="1" dirty="0">
                <a:solidFill>
                  <a:srgbClr val="FFFF00"/>
                </a:solidFill>
                <a:latin typeface="Bookman Old Style" panose="02050604050505020204" pitchFamily="18" charset="0"/>
              </a:rPr>
              <a:t>If you'll live in me -</a:t>
            </a:r>
          </a:p>
          <a:p>
            <a:pPr algn="ctr">
              <a:lnSpc>
                <a:spcPct val="125000"/>
              </a:lnSpc>
            </a:pPr>
            <a:r>
              <a:rPr lang="en-AU" altLang="en-US" sz="4000" b="1" dirty="0">
                <a:solidFill>
                  <a:srgbClr val="FFFF00"/>
                </a:solidFill>
                <a:latin typeface="Bookman Old Style" panose="02050604050505020204" pitchFamily="18" charset="0"/>
              </a:rPr>
              <a:t>I am the Lord</a:t>
            </a:r>
          </a:p>
          <a:p>
            <a:pPr algn="ctr">
              <a:lnSpc>
                <a:spcPct val="125000"/>
              </a:lnSpc>
            </a:pPr>
            <a:r>
              <a:rPr lang="en-AU" altLang="en-US" sz="4000" b="1" dirty="0">
                <a:solidFill>
                  <a:srgbClr val="FFFF00"/>
                </a:solidFill>
                <a:latin typeface="Bookman Old Style" panose="02050604050505020204" pitchFamily="18" charset="0"/>
              </a:rPr>
              <a:t>Of the Dance, said he.</a:t>
            </a:r>
            <a:r>
              <a:rPr lang="en-AU" altLang="en-US" sz="4000" b="1" dirty="0">
                <a:latin typeface="Bookman Old Style" panose="02050604050505020204" pitchFamily="18"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1268" name="Text Box 4">
            <a:extLst>
              <a:ext uri="{FF2B5EF4-FFF2-40B4-BE49-F238E27FC236}">
                <a16:creationId xmlns:a16="http://schemas.microsoft.com/office/drawing/2014/main" id="{6C523660-EAAC-4699-8421-BB348CA737FE}"/>
              </a:ext>
            </a:extLst>
          </p:cNvPr>
          <p:cNvSpPr txBox="1">
            <a:spLocks noChangeArrowheads="1"/>
          </p:cNvSpPr>
          <p:nvPr/>
        </p:nvSpPr>
        <p:spPr bwMode="auto">
          <a:xfrm>
            <a:off x="0" y="0"/>
            <a:ext cx="12192000" cy="483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000" b="1" i="1" dirty="0">
                <a:solidFill>
                  <a:srgbClr val="FFFF00"/>
                </a:solidFill>
                <a:latin typeface="Bookman Old Style" panose="02050604050505020204" pitchFamily="18" charset="0"/>
              </a:rPr>
              <a:t>Dance, then, wherever you may be,</a:t>
            </a:r>
          </a:p>
          <a:p>
            <a:pPr algn="ctr">
              <a:lnSpc>
                <a:spcPct val="200000"/>
              </a:lnSpc>
            </a:pPr>
            <a:r>
              <a:rPr lang="en-AU" altLang="en-US" sz="4000" b="1" i="1" dirty="0">
                <a:solidFill>
                  <a:srgbClr val="FFFF00"/>
                </a:solidFill>
                <a:latin typeface="Bookman Old Style" panose="02050604050505020204" pitchFamily="18" charset="0"/>
              </a:rPr>
              <a:t>I am the Lord of the Dance, said he,</a:t>
            </a:r>
          </a:p>
          <a:p>
            <a:pPr algn="ctr">
              <a:lnSpc>
                <a:spcPct val="200000"/>
              </a:lnSpc>
            </a:pPr>
            <a:r>
              <a:rPr lang="en-AU" altLang="en-US" sz="4000" b="1" i="1" dirty="0">
                <a:solidFill>
                  <a:srgbClr val="FFFF00"/>
                </a:solidFill>
                <a:latin typeface="Bookman Old Style" panose="02050604050505020204" pitchFamily="18" charset="0"/>
              </a:rPr>
              <a:t>And I'll lead you all, wherever you may be,</a:t>
            </a:r>
          </a:p>
          <a:p>
            <a:pPr algn="ctr">
              <a:lnSpc>
                <a:spcPct val="200000"/>
              </a:lnSpc>
            </a:pPr>
            <a:r>
              <a:rPr lang="en-AU" altLang="en-US" sz="4000" b="1" i="1" dirty="0">
                <a:solidFill>
                  <a:srgbClr val="FFFF00"/>
                </a:solidFill>
                <a:latin typeface="Bookman Old Style" panose="02050604050505020204" pitchFamily="18" charset="0"/>
              </a:rPr>
              <a:t>And I'll lead you all in the Dance, said he.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311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E6AA57-D78B-4DD4-BD75-D6A15C785328}"/>
              </a:ext>
            </a:extLst>
          </p:cNvPr>
          <p:cNvSpPr txBox="1"/>
          <p:nvPr/>
        </p:nvSpPr>
        <p:spPr>
          <a:xfrm>
            <a:off x="0" y="0"/>
            <a:ext cx="12192000" cy="6863417"/>
          </a:xfrm>
          <a:prstGeom prst="rect">
            <a:avLst/>
          </a:prstGeom>
          <a:noFill/>
        </p:spPr>
        <p:txBody>
          <a:bodyPr wrap="square" rtlCol="0">
            <a:spAutoFit/>
          </a:bodyPr>
          <a:lstStyle/>
          <a:p>
            <a:pPr algn="l"/>
            <a:r>
              <a:rPr lang="en-US" sz="4000" b="0" i="0" dirty="0">
                <a:solidFill>
                  <a:srgbClr val="000000"/>
                </a:solidFill>
                <a:effectLst/>
                <a:latin typeface="Arial" panose="020B0604020202020204" pitchFamily="34" charset="0"/>
                <a:cs typeface="Arial" panose="020B0604020202020204" pitchFamily="34" charset="0"/>
              </a:rPr>
              <a:t>That which was from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beginning</a:t>
            </a:r>
            <a:r>
              <a:rPr lang="en-US" sz="4000" b="0" i="0" dirty="0">
                <a:solidFill>
                  <a:srgbClr val="000000"/>
                </a:solidFill>
                <a:effectLst/>
                <a:latin typeface="Arial" panose="020B0604020202020204" pitchFamily="34" charset="0"/>
                <a:cs typeface="Arial" panose="020B0604020202020204" pitchFamily="34" charset="0"/>
              </a:rPr>
              <a:t>,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 1:1, In the beginning God created the heavens and the earth, John 1:1-3</a:t>
            </a:r>
            <a:r>
              <a:rPr lang="en-US" sz="4000" dirty="0">
                <a:solidFill>
                  <a:srgbClr val="000000"/>
                </a:solidFill>
                <a:latin typeface="Arial" panose="020B0604020202020204" pitchFamily="34" charset="0"/>
                <a:cs typeface="Arial" panose="020B0604020202020204" pitchFamily="34" charset="0"/>
              </a:rPr>
              <a:t>, </a:t>
            </a:r>
            <a:r>
              <a:rPr lang="en-US" sz="4000" b="1" i="0" dirty="0">
                <a:solidFill>
                  <a:srgbClr val="000000"/>
                </a:solidFill>
                <a:effectLst/>
                <a:latin typeface="Arial" panose="020B0604020202020204" pitchFamily="34" charset="0"/>
                <a:cs typeface="Arial" panose="020B0604020202020204" pitchFamily="34" charset="0"/>
              </a:rPr>
              <a:t>WHICH WE</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disciples and apostles,</a:t>
            </a:r>
            <a:r>
              <a:rPr lang="en-US" sz="4000" b="1" i="0" dirty="0">
                <a:solidFill>
                  <a:srgbClr val="000000"/>
                </a:solidFill>
                <a:effectLst/>
                <a:latin typeface="Arial" panose="020B0604020202020204" pitchFamily="34" charset="0"/>
                <a:cs typeface="Arial" panose="020B0604020202020204" pitchFamily="34" charset="0"/>
              </a:rPr>
              <a:t> HAVE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HEARD</a:t>
            </a:r>
            <a:r>
              <a:rPr lang="en-US" sz="4000" b="0" i="0" dirty="0">
                <a:solidFill>
                  <a:srgbClr val="000000"/>
                </a:solidFill>
                <a:effectLst/>
                <a:latin typeface="Arial" panose="020B0604020202020204" pitchFamily="34" charset="0"/>
                <a:cs typeface="Arial" panose="020B0604020202020204" pitchFamily="34" charset="0"/>
              </a:rPr>
              <a:t>, </a:t>
            </a:r>
            <a:r>
              <a:rPr lang="en-US" sz="4000" b="1" i="0" dirty="0">
                <a:solidFill>
                  <a:srgbClr val="000000"/>
                </a:solidFill>
                <a:effectLst/>
                <a:latin typeface="Arial" panose="020B0604020202020204" pitchFamily="34" charset="0"/>
                <a:cs typeface="Arial" panose="020B0604020202020204" pitchFamily="34" charset="0"/>
              </a:rPr>
              <a:t>WHICH WE</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i="0" dirty="0">
                <a:solidFill>
                  <a:srgbClr val="000000"/>
                </a:solidFill>
                <a:effectLst/>
                <a:latin typeface="Arial" panose="020B0604020202020204" pitchFamily="34" charset="0"/>
                <a:cs typeface="Arial" panose="020B0604020202020204" pitchFamily="34" charset="0"/>
              </a:rPr>
              <a:t> </a:t>
            </a:r>
          </a:p>
          <a:p>
            <a:pPr algn="l"/>
            <a:r>
              <a:rPr lang="en-US" sz="4000" b="1" i="0" dirty="0">
                <a:solidFill>
                  <a:srgbClr val="000000"/>
                </a:solidFill>
                <a:effectLst/>
                <a:latin typeface="Arial" panose="020B0604020202020204" pitchFamily="34" charset="0"/>
                <a:cs typeface="Arial" panose="020B0604020202020204" pitchFamily="34" charset="0"/>
              </a:rPr>
              <a:t>HAVE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SEEN</a:t>
            </a:r>
            <a:r>
              <a:rPr lang="en-US" sz="4000" b="1" i="0" dirty="0">
                <a:solidFill>
                  <a:srgbClr val="000000"/>
                </a:solidFill>
                <a:effectLst/>
                <a:latin typeface="Arial" panose="020B0604020202020204" pitchFamily="34" charset="0"/>
                <a:cs typeface="Arial" panose="020B0604020202020204" pitchFamily="34" charset="0"/>
              </a:rPr>
              <a:t> WITH OUR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EYES</a:t>
            </a:r>
            <a:r>
              <a:rPr lang="en-US" sz="4000" b="0" i="0" dirty="0">
                <a:solidFill>
                  <a:srgbClr val="000000"/>
                </a:solidFill>
                <a:effectLst/>
                <a:latin typeface="Arial" panose="020B0604020202020204" pitchFamily="34" charset="0"/>
                <a:cs typeface="Arial" panose="020B0604020202020204" pitchFamily="34" charset="0"/>
              </a:rPr>
              <a:t>, </a:t>
            </a:r>
            <a:r>
              <a:rPr lang="en-US" sz="4000" b="1" i="0" dirty="0">
                <a:solidFill>
                  <a:srgbClr val="000000"/>
                </a:solidFill>
                <a:effectLst/>
                <a:latin typeface="Arial" panose="020B0604020202020204" pitchFamily="34" charset="0"/>
                <a:cs typeface="Arial" panose="020B0604020202020204" pitchFamily="34" charset="0"/>
              </a:rPr>
              <a:t>WHICH WE</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i="0" dirty="0">
                <a:solidFill>
                  <a:srgbClr val="000000"/>
                </a:solidFill>
                <a:effectLst/>
                <a:latin typeface="Arial" panose="020B0604020202020204" pitchFamily="34" charset="0"/>
                <a:cs typeface="Arial" panose="020B0604020202020204" pitchFamily="34" charset="0"/>
              </a:rPr>
              <a:t> </a:t>
            </a:r>
          </a:p>
          <a:p>
            <a:pPr algn="l"/>
            <a:r>
              <a:rPr lang="en-US" sz="4000" b="1" i="0" dirty="0">
                <a:solidFill>
                  <a:srgbClr val="000000"/>
                </a:solidFill>
                <a:effectLst/>
                <a:latin typeface="Arial" panose="020B0604020202020204" pitchFamily="34" charset="0"/>
                <a:cs typeface="Arial" panose="020B0604020202020204" pitchFamily="34" charset="0"/>
              </a:rPr>
              <a:t>HAVE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LOOKED</a:t>
            </a:r>
            <a:r>
              <a:rPr lang="en-US" sz="4000" b="1" i="0" dirty="0">
                <a:solidFill>
                  <a:srgbClr val="000000"/>
                </a:solidFill>
                <a:effectLst/>
                <a:latin typeface="Arial" panose="020B0604020202020204" pitchFamily="34" charset="0"/>
                <a:cs typeface="Arial" panose="020B0604020202020204" pitchFamily="34" charset="0"/>
              </a:rPr>
              <a:t> AT AND </a:t>
            </a:r>
            <a:r>
              <a:rPr lang="en-US" sz="40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HANDS</a:t>
            </a:r>
            <a:r>
              <a:rPr lang="en-US" sz="40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i="0" dirty="0">
                <a:solidFill>
                  <a:srgbClr val="000000"/>
                </a:solidFill>
                <a:effectLst/>
                <a:latin typeface="Arial" panose="020B0604020202020204" pitchFamily="34" charset="0"/>
                <a:cs typeface="Arial" panose="020B0604020202020204" pitchFamily="34" charset="0"/>
              </a:rPr>
              <a:t>HAVE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TOUCHED </a:t>
            </a:r>
            <a:r>
              <a:rPr lang="en-US" sz="4000" b="0" i="0" dirty="0">
                <a:solidFill>
                  <a:srgbClr val="000000"/>
                </a:solidFill>
                <a:effectLst/>
                <a:latin typeface="Arial" panose="020B0604020202020204" pitchFamily="34" charset="0"/>
                <a:cs typeface="Arial" panose="020B0604020202020204" pitchFamily="34" charset="0"/>
              </a:rPr>
              <a:t>—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Mary Magdalene, on Emmaus Road and gave them courage to out from closed doors,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we proclaim concerning the Word of life</a:t>
            </a:r>
            <a:r>
              <a:rPr lang="en-US" sz="4000" b="0" i="0" dirty="0">
                <a:solidFill>
                  <a:srgbClr val="000000"/>
                </a:solidFill>
                <a:effectLst/>
                <a:latin typeface="Arial" panose="020B0604020202020204" pitchFamily="34" charset="0"/>
                <a:cs typeface="Arial" panose="020B0604020202020204" pitchFamily="34" charset="0"/>
              </a:rPr>
              <a:t>.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King of kings and Lord of Lords</a:t>
            </a:r>
            <a:endParaRPr lang="en-AU" dirty="0"/>
          </a:p>
        </p:txBody>
      </p:sp>
    </p:spTree>
    <p:extLst>
      <p:ext uri="{BB962C8B-B14F-4D97-AF65-F5344CB8AC3E}">
        <p14:creationId xmlns:p14="http://schemas.microsoft.com/office/powerpoint/2010/main" val="2131809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E73A7E-DFDD-4036-AA19-52029901B56A}"/>
              </a:ext>
            </a:extLst>
          </p:cNvPr>
          <p:cNvSpPr txBox="1"/>
          <p:nvPr/>
        </p:nvSpPr>
        <p:spPr>
          <a:xfrm>
            <a:off x="0" y="0"/>
            <a:ext cx="12192000" cy="6863417"/>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2 </a:t>
            </a:r>
            <a:r>
              <a:rPr lang="en-US" sz="4000" b="0" i="0" dirty="0">
                <a:solidFill>
                  <a:srgbClr val="000000"/>
                </a:solidFill>
                <a:effectLst/>
                <a:latin typeface="Arial" panose="020B0604020202020204" pitchFamily="34" charset="0"/>
                <a:cs typeface="Arial" panose="020B0604020202020204" pitchFamily="34" charset="0"/>
              </a:rPr>
              <a:t>The life appeared;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have seen it </a:t>
            </a:r>
            <a:r>
              <a:rPr lang="en-US" sz="4000" b="0" i="0" dirty="0">
                <a:solidFill>
                  <a:srgbClr val="000000"/>
                </a:solidFill>
                <a:effectLst/>
                <a:latin typeface="Arial" panose="020B0604020202020204" pitchFamily="34" charset="0"/>
                <a:cs typeface="Arial" panose="020B0604020202020204" pitchFamily="34" charset="0"/>
              </a:rPr>
              <a:t>and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testify to it</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touched</a:t>
            </a:r>
            <a:r>
              <a:rPr lang="en-US" sz="4000" b="0" i="0" dirty="0">
                <a:solidFill>
                  <a:srgbClr val="000000"/>
                </a:solidFill>
                <a:effectLst/>
                <a:latin typeface="Arial" panose="020B0604020202020204" pitchFamily="34" charset="0"/>
                <a:cs typeface="Arial" panose="020B0604020202020204" pitchFamily="34" charset="0"/>
              </a:rPr>
              <a:t>, and we proclaim to you the eternal life, which was with the Father and has appeared</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l"/>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 revealed,</a:t>
            </a:r>
            <a:r>
              <a:rPr lang="en-US" sz="4000" b="0" i="0" dirty="0">
                <a:solidFill>
                  <a:srgbClr val="000000"/>
                </a:solidFill>
                <a:effectLst/>
                <a:latin typeface="Arial" panose="020B0604020202020204" pitchFamily="34" charset="0"/>
                <a:cs typeface="Arial" panose="020B0604020202020204" pitchFamily="34" charset="0"/>
              </a:rPr>
              <a:t> to us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apostles etc</a:t>
            </a:r>
            <a:r>
              <a:rPr lang="en-US" sz="4000" b="0" i="0" dirty="0">
                <a:solidFill>
                  <a:srgbClr val="000000"/>
                </a:solidFill>
                <a:effectLst/>
                <a:latin typeface="Arial" panose="020B0604020202020204" pitchFamily="34" charset="0"/>
                <a:cs typeface="Arial" panose="020B0604020202020204" pitchFamily="34" charset="0"/>
              </a:rPr>
              <a:t>. </a:t>
            </a:r>
          </a:p>
          <a:p>
            <a:pPr algn="l"/>
            <a:r>
              <a:rPr lang="en-US" sz="4000" b="1" i="0" baseline="30000" dirty="0">
                <a:solidFill>
                  <a:srgbClr val="000000"/>
                </a:solidFill>
                <a:effectLst/>
                <a:latin typeface="Arial" panose="020B0604020202020204" pitchFamily="34" charset="0"/>
                <a:cs typeface="Arial" panose="020B0604020202020204" pitchFamily="34" charset="0"/>
              </a:rPr>
              <a:t>3 </a:t>
            </a:r>
            <a:r>
              <a:rPr lang="en-US" sz="4000" b="0" i="0" dirty="0">
                <a:solidFill>
                  <a:srgbClr val="000000"/>
                </a:solidFill>
                <a:effectLst/>
                <a:latin typeface="Arial" panose="020B0604020202020204" pitchFamily="34" charset="0"/>
                <a:cs typeface="Arial" panose="020B0604020202020204" pitchFamily="34" charset="0"/>
              </a:rPr>
              <a:t>We proclaim to you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we have seen and heard</a:t>
            </a:r>
            <a:r>
              <a:rPr lang="en-US" sz="4000" b="0" i="0" dirty="0">
                <a:solidFill>
                  <a:srgbClr val="000000"/>
                </a:solidFill>
                <a:effectLst/>
                <a:latin typeface="Arial" panose="020B0604020202020204" pitchFamily="34" charset="0"/>
                <a:cs typeface="Arial" panose="020B0604020202020204" pitchFamily="34" charset="0"/>
              </a:rPr>
              <a:t>, so that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also may have fellowship with us</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not segregated because of what they have experienced</a:t>
            </a:r>
            <a:r>
              <a:rPr lang="en-US" sz="4000" b="0" i="0" dirty="0">
                <a:solidFill>
                  <a:srgbClr val="000000"/>
                </a:solidFill>
                <a:effectLst/>
                <a:latin typeface="Arial" panose="020B0604020202020204" pitchFamily="34" charset="0"/>
                <a:cs typeface="Arial" panose="020B0604020202020204" pitchFamily="34" charset="0"/>
              </a:rPr>
              <a:t>. And our fellowship is with the Father and with his Son, Jesus Christ. </a:t>
            </a:r>
            <a:r>
              <a:rPr lang="en-US" sz="4000" b="1" i="0" baseline="30000" dirty="0">
                <a:solidFill>
                  <a:srgbClr val="000000"/>
                </a:solidFill>
                <a:effectLst/>
                <a:latin typeface="Arial" panose="020B0604020202020204" pitchFamily="34" charset="0"/>
                <a:cs typeface="Arial" panose="020B0604020202020204" pitchFamily="34" charset="0"/>
              </a:rPr>
              <a:t>4 </a:t>
            </a:r>
            <a:r>
              <a:rPr lang="en-US" sz="4000" b="0" i="0" dirty="0">
                <a:solidFill>
                  <a:srgbClr val="000000"/>
                </a:solidFill>
                <a:effectLst/>
                <a:latin typeface="Arial" panose="020B0604020202020204" pitchFamily="34" charset="0"/>
                <a:cs typeface="Arial" panose="020B0604020202020204" pitchFamily="34" charset="0"/>
              </a:rPr>
              <a:t>We write this to make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joy complete</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not your joy, as we have fellowship. Who has influenced you??</a:t>
            </a:r>
            <a:r>
              <a:rPr lang="en-US" sz="4000" b="0" i="0" dirty="0">
                <a:solidFill>
                  <a:srgbClr val="00000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60321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871AA8-397E-4CB7-8128-3D407231415C}"/>
              </a:ext>
            </a:extLst>
          </p:cNvPr>
          <p:cNvSpPr txBox="1"/>
          <p:nvPr/>
        </p:nvSpPr>
        <p:spPr>
          <a:xfrm>
            <a:off x="0" y="0"/>
            <a:ext cx="12192000" cy="6247864"/>
          </a:xfrm>
          <a:prstGeom prst="rect">
            <a:avLst/>
          </a:prstGeom>
          <a:noFill/>
        </p:spPr>
        <p:txBody>
          <a:bodyPr wrap="square" rtlCol="0">
            <a:spAutoFit/>
          </a:bodyPr>
          <a:lstStyle/>
          <a:p>
            <a:pPr algn="l"/>
            <a:r>
              <a:rPr lang="en-US" sz="4000" b="1" i="0" dirty="0">
                <a:solidFill>
                  <a:srgbClr val="000000"/>
                </a:solidFill>
                <a:effectLst/>
                <a:latin typeface="Arial" panose="020B0604020202020204" pitchFamily="34" charset="0"/>
                <a:cs typeface="Arial" panose="020B0604020202020204" pitchFamily="34" charset="0"/>
              </a:rPr>
              <a:t>Light and Darkness, Sin and Forgiveness</a:t>
            </a:r>
          </a:p>
          <a:p>
            <a:pPr algn="l"/>
            <a:r>
              <a:rPr lang="en-US" sz="4000" b="1" i="0" baseline="30000" dirty="0">
                <a:solidFill>
                  <a:srgbClr val="000000"/>
                </a:solidFill>
                <a:effectLst/>
                <a:latin typeface="Arial" panose="020B0604020202020204" pitchFamily="34" charset="0"/>
                <a:cs typeface="Arial" panose="020B0604020202020204" pitchFamily="34" charset="0"/>
              </a:rPr>
              <a:t>5 </a:t>
            </a:r>
            <a:r>
              <a:rPr lang="en-US" sz="4000" b="0" i="0" dirty="0">
                <a:solidFill>
                  <a:srgbClr val="000000"/>
                </a:solidFill>
                <a:effectLst/>
                <a:latin typeface="Arial" panose="020B0604020202020204" pitchFamily="34" charset="0"/>
                <a:cs typeface="Arial" panose="020B0604020202020204" pitchFamily="34" charset="0"/>
              </a:rPr>
              <a:t>This is the message we have heard from him and declare to you: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is light; in him there is no darkness at all,</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order and chaos</a:t>
            </a:r>
            <a:r>
              <a:rPr lang="en-US" sz="4000" b="0" i="0" dirty="0">
                <a:solidFill>
                  <a:srgbClr val="000000"/>
                </a:solidFill>
                <a:effectLst/>
                <a:latin typeface="Arial" panose="020B0604020202020204" pitchFamily="34" charset="0"/>
                <a:cs typeface="Arial" panose="020B0604020202020204" pitchFamily="34" charset="0"/>
              </a:rPr>
              <a:t>. </a:t>
            </a:r>
            <a:r>
              <a:rPr lang="en-US" sz="4000" b="1" i="0" baseline="30000" dirty="0">
                <a:solidFill>
                  <a:srgbClr val="000000"/>
                </a:solidFill>
                <a:effectLst/>
                <a:latin typeface="Arial" panose="020B0604020202020204" pitchFamily="34" charset="0"/>
                <a:cs typeface="Arial" panose="020B0604020202020204" pitchFamily="34" charset="0"/>
              </a:rPr>
              <a:t>6 </a:t>
            </a:r>
            <a:r>
              <a:rPr lang="en-US" sz="4000" b="0" i="0" dirty="0">
                <a:solidFill>
                  <a:srgbClr val="000000"/>
                </a:solidFill>
                <a:effectLst/>
                <a:latin typeface="Arial" panose="020B0604020202020204" pitchFamily="34" charset="0"/>
                <a:cs typeface="Arial" panose="020B0604020202020204" pitchFamily="34" charset="0"/>
              </a:rPr>
              <a:t>If we claim to have fellowship with him and yet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walk in the darkness</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stumble,</a:t>
            </a:r>
            <a:r>
              <a:rPr lang="en-US" sz="4000" b="0" i="0" dirty="0">
                <a:solidFill>
                  <a:srgbClr val="000000"/>
                </a:solidFill>
                <a:effectLst/>
                <a:latin typeface="Arial" panose="020B0604020202020204" pitchFamily="34" charset="0"/>
                <a:cs typeface="Arial" panose="020B0604020202020204" pitchFamily="34" charset="0"/>
              </a:rPr>
              <a:t>, we lie and do not live out the truth. </a:t>
            </a:r>
            <a:r>
              <a:rPr lang="en-US" sz="4000" b="1" i="0" baseline="30000" dirty="0">
                <a:solidFill>
                  <a:srgbClr val="000000"/>
                </a:solidFill>
                <a:effectLst/>
                <a:latin typeface="Arial" panose="020B0604020202020204" pitchFamily="34" charset="0"/>
                <a:cs typeface="Arial" panose="020B0604020202020204" pitchFamily="34" charset="0"/>
              </a:rPr>
              <a:t>7 </a:t>
            </a:r>
            <a:r>
              <a:rPr lang="en-US" sz="4000" b="0" i="0" dirty="0">
                <a:solidFill>
                  <a:srgbClr val="000000"/>
                </a:solidFill>
                <a:effectLst/>
                <a:latin typeface="Arial" panose="020B0604020202020204" pitchFamily="34" charset="0"/>
                <a:cs typeface="Arial" panose="020B0604020202020204" pitchFamily="34" charset="0"/>
              </a:rPr>
              <a:t>But if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walk </a:t>
            </a:r>
            <a:r>
              <a:rPr lang="en-US" sz="4000" b="0" i="0" dirty="0">
                <a:solidFill>
                  <a:srgbClr val="000000"/>
                </a:solidFill>
                <a:effectLst/>
                <a:latin typeface="Arial" panose="020B0604020202020204" pitchFamily="34" charset="0"/>
                <a:cs typeface="Arial" panose="020B0604020202020204" pitchFamily="34" charset="0"/>
              </a:rPr>
              <a:t>in the light, as he is in the light,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have fellowship</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koinonia,</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0" i="0" dirty="0">
                <a:solidFill>
                  <a:srgbClr val="000000"/>
                </a:solidFill>
                <a:effectLst/>
                <a:latin typeface="Arial" panose="020B0604020202020204" pitchFamily="34" charset="0"/>
                <a:cs typeface="Arial" panose="020B0604020202020204" pitchFamily="34" charset="0"/>
              </a:rPr>
              <a:t>with one another, and the blood of Jesus, his Son,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purifies us from all sin</a:t>
            </a:r>
            <a:r>
              <a:rPr lang="en-US" sz="4000" b="0" i="0" dirty="0">
                <a:solidFill>
                  <a:srgbClr val="00000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267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067E86-1EF7-4CE8-9382-A5279267682A}"/>
              </a:ext>
            </a:extLst>
          </p:cNvPr>
          <p:cNvSpPr txBox="1"/>
          <p:nvPr/>
        </p:nvSpPr>
        <p:spPr>
          <a:xfrm>
            <a:off x="0" y="0"/>
            <a:ext cx="12192000" cy="6247864"/>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8 </a:t>
            </a:r>
            <a:r>
              <a:rPr lang="en-US" sz="4000" b="0" i="0" dirty="0">
                <a:solidFill>
                  <a:srgbClr val="000000"/>
                </a:solidFill>
                <a:effectLst/>
                <a:latin typeface="Arial" panose="020B0604020202020204" pitchFamily="34" charset="0"/>
                <a:cs typeface="Arial" panose="020B0604020202020204" pitchFamily="34" charset="0"/>
              </a:rPr>
              <a:t>If we claim to be without sin,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deceive ourselves</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this does not mean we are useless, all have sinned and fallen from the glory of God,</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0" i="0" dirty="0">
                <a:solidFill>
                  <a:srgbClr val="000000"/>
                </a:solidFill>
                <a:effectLst/>
                <a:latin typeface="Arial" panose="020B0604020202020204" pitchFamily="34" charset="0"/>
                <a:cs typeface="Arial" panose="020B0604020202020204" pitchFamily="34" charset="0"/>
              </a:rPr>
              <a:t>and the truth is not in us. </a:t>
            </a:r>
            <a:r>
              <a:rPr lang="en-US" sz="4000" b="1" i="0" baseline="30000" dirty="0">
                <a:solidFill>
                  <a:srgbClr val="000000"/>
                </a:solidFill>
                <a:effectLst/>
                <a:latin typeface="Arial" panose="020B0604020202020204" pitchFamily="34" charset="0"/>
                <a:cs typeface="Arial" panose="020B0604020202020204" pitchFamily="34" charset="0"/>
              </a:rPr>
              <a:t>9 </a:t>
            </a:r>
            <a:r>
              <a:rPr lang="en-US" sz="4000" b="0" i="0" dirty="0">
                <a:solidFill>
                  <a:srgbClr val="000000"/>
                </a:solidFill>
                <a:effectLst/>
                <a:latin typeface="Arial" panose="020B0604020202020204" pitchFamily="34" charset="0"/>
                <a:cs typeface="Arial" panose="020B0604020202020204" pitchFamily="34" charset="0"/>
              </a:rPr>
              <a:t>If we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confess our sins</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Lev 16:21-22</a:t>
            </a:r>
            <a:r>
              <a:rPr lang="en-US" sz="4000" b="0" i="0" dirty="0">
                <a:solidFill>
                  <a:srgbClr val="000000"/>
                </a:solidFill>
                <a:effectLst/>
                <a:latin typeface="Arial" panose="020B0604020202020204" pitchFamily="34" charset="0"/>
                <a:cs typeface="Arial" panose="020B0604020202020204" pitchFamily="34" charset="0"/>
              </a:rPr>
              <a:t>, he is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faithful and just </a:t>
            </a:r>
            <a:r>
              <a:rPr lang="en-US" sz="4000" b="0" i="0" dirty="0">
                <a:solidFill>
                  <a:srgbClr val="000000"/>
                </a:solidFill>
                <a:effectLst/>
                <a:latin typeface="Arial" panose="020B0604020202020204" pitchFamily="34" charset="0"/>
                <a:cs typeface="Arial" panose="020B0604020202020204" pitchFamily="34" charset="0"/>
              </a:rPr>
              <a:t>and will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forgive us our sins </a:t>
            </a:r>
            <a:r>
              <a:rPr lang="en-US" sz="4000" b="0" i="0" dirty="0">
                <a:solidFill>
                  <a:srgbClr val="000000"/>
                </a:solidFill>
                <a:effectLst/>
                <a:latin typeface="Arial" panose="020B0604020202020204" pitchFamily="34" charset="0"/>
                <a:cs typeface="Arial" panose="020B0604020202020204" pitchFamily="34" charset="0"/>
              </a:rPr>
              <a:t>and purify us from all unrighteousness</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Lessons of Assurance</a:t>
            </a:r>
            <a:r>
              <a:rPr lang="en-US" sz="4000" b="0" i="0" dirty="0">
                <a:solidFill>
                  <a:srgbClr val="000000"/>
                </a:solidFill>
                <a:effectLst/>
                <a:latin typeface="Arial" panose="020B0604020202020204" pitchFamily="34" charset="0"/>
                <a:cs typeface="Arial" panose="020B0604020202020204" pitchFamily="34" charset="0"/>
              </a:rPr>
              <a:t>. </a:t>
            </a:r>
            <a:r>
              <a:rPr lang="en-US" sz="4000" b="1" i="0" baseline="30000" dirty="0">
                <a:solidFill>
                  <a:srgbClr val="000000"/>
                </a:solidFill>
                <a:effectLst/>
                <a:latin typeface="Arial" panose="020B0604020202020204" pitchFamily="34" charset="0"/>
                <a:cs typeface="Arial" panose="020B0604020202020204" pitchFamily="34" charset="0"/>
              </a:rPr>
              <a:t>10 </a:t>
            </a:r>
            <a:r>
              <a:rPr lang="en-US" sz="4000" b="0" i="0" dirty="0">
                <a:solidFill>
                  <a:srgbClr val="000000"/>
                </a:solidFill>
                <a:effectLst/>
                <a:latin typeface="Arial" panose="020B0604020202020204" pitchFamily="34" charset="0"/>
                <a:cs typeface="Arial" panose="020B0604020202020204" pitchFamily="34" charset="0"/>
              </a:rPr>
              <a:t>If we claim we have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sinned</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 common condition, all we like sheep,  Isa 53:6</a:t>
            </a:r>
            <a:r>
              <a:rPr lang="en-US" sz="4000" b="0" i="0" dirty="0">
                <a:solidFill>
                  <a:srgbClr val="000000"/>
                </a:solidFill>
                <a:effectLst/>
                <a:latin typeface="Arial" panose="020B0604020202020204" pitchFamily="34" charset="0"/>
                <a:cs typeface="Arial" panose="020B0604020202020204" pitchFamily="34" charset="0"/>
              </a:rPr>
              <a: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make him out to be a liar </a:t>
            </a:r>
            <a:r>
              <a:rPr lang="en-US" sz="4000" b="0" i="0" dirty="0">
                <a:solidFill>
                  <a:srgbClr val="000000"/>
                </a:solidFill>
                <a:effectLst/>
                <a:latin typeface="Arial" panose="020B0604020202020204" pitchFamily="34" charset="0"/>
                <a:cs typeface="Arial" panose="020B0604020202020204" pitchFamily="34" charset="0"/>
              </a:rPr>
              <a:t>and his word is not in us.</a:t>
            </a:r>
          </a:p>
        </p:txBody>
      </p:sp>
    </p:spTree>
    <p:extLst>
      <p:ext uri="{BB962C8B-B14F-4D97-AF65-F5344CB8AC3E}">
        <p14:creationId xmlns:p14="http://schemas.microsoft.com/office/powerpoint/2010/main" val="2893945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8C94AD-18B2-4C77-BF1A-507D2803C7AA}"/>
              </a:ext>
            </a:extLst>
          </p:cNvPr>
          <p:cNvSpPr txBox="1"/>
          <p:nvPr/>
        </p:nvSpPr>
        <p:spPr>
          <a:xfrm>
            <a:off x="0" y="0"/>
            <a:ext cx="12192000" cy="4401205"/>
          </a:xfrm>
          <a:prstGeom prst="rect">
            <a:avLst/>
          </a:prstGeom>
          <a:noFill/>
        </p:spPr>
        <p:txBody>
          <a:bodyPr wrap="square" rtlCol="0">
            <a:spAutoFit/>
          </a:bodyPr>
          <a:lstStyle/>
          <a:p>
            <a:r>
              <a:rPr lang="en-US" sz="4000" b="1" i="0" dirty="0">
                <a:solidFill>
                  <a:srgbClr val="000000"/>
                </a:solidFill>
                <a:effectLst/>
                <a:latin typeface="Arial" panose="020B0604020202020204" pitchFamily="34" charset="0"/>
                <a:cs typeface="Arial" panose="020B0604020202020204" pitchFamily="34" charset="0"/>
              </a:rPr>
              <a:t>2 </a:t>
            </a:r>
            <a:r>
              <a:rPr lang="en-US" sz="4000" b="0" i="0" dirty="0">
                <a:solidFill>
                  <a:srgbClr val="000000"/>
                </a:solidFill>
                <a:effectLst/>
                <a:latin typeface="Arial" panose="020B0604020202020204" pitchFamily="34" charset="0"/>
                <a:cs typeface="Arial" panose="020B0604020202020204" pitchFamily="34" charset="0"/>
              </a:rPr>
              <a:t>My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dear children</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John’s affection</a:t>
            </a:r>
            <a:r>
              <a:rPr lang="en-US" sz="4000" b="0" i="0" dirty="0">
                <a:solidFill>
                  <a:srgbClr val="000000"/>
                </a:solidFill>
                <a:effectLst/>
                <a:latin typeface="Arial" panose="020B0604020202020204" pitchFamily="34" charset="0"/>
                <a:cs typeface="Arial" panose="020B0604020202020204" pitchFamily="34" charset="0"/>
              </a:rPr>
              <a:t>, I write this to you so that you will not sin. But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anybody does sin</a:t>
            </a:r>
            <a:r>
              <a:rPr lang="en-US" sz="4000" b="0" i="0" dirty="0">
                <a:solidFill>
                  <a:srgbClr val="000000"/>
                </a:solidFill>
                <a:effectLst/>
                <a:latin typeface="Arial" panose="020B0604020202020204" pitchFamily="34" charset="0"/>
                <a:cs typeface="Arial" panose="020B0604020202020204" pitchFamily="34" charset="0"/>
              </a:rPr>
              <a: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have an advocate</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counsellor,</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with the Father</a:t>
            </a:r>
            <a:r>
              <a:rPr lang="en-US" sz="4000" b="0" i="0" dirty="0">
                <a:solidFill>
                  <a:srgbClr val="000000"/>
                </a:solidFill>
                <a:effectLst/>
                <a:latin typeface="Arial" panose="020B0604020202020204" pitchFamily="34" charset="0"/>
                <a:cs typeface="Arial" panose="020B0604020202020204" pitchFamily="34" charset="0"/>
              </a:rPr>
              <a:t>—</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a:t>
            </a:r>
            <a:r>
              <a:rPr lang="en-US" sz="4000" b="0" i="0" dirty="0">
                <a:solidFill>
                  <a:srgbClr val="000000"/>
                </a:solidFill>
                <a:effectLst/>
                <a:latin typeface="Arial" panose="020B0604020202020204" pitchFamily="34" charset="0"/>
                <a:cs typeface="Arial" panose="020B0604020202020204" pitchFamily="34" charset="0"/>
              </a:rPr>
              <a:t>, the Righteous One. </a:t>
            </a:r>
          </a:p>
          <a:p>
            <a:r>
              <a:rPr lang="en-US" sz="4000" b="1" i="0" baseline="30000" dirty="0">
                <a:solidFill>
                  <a:srgbClr val="000000"/>
                </a:solidFill>
                <a:effectLst/>
                <a:latin typeface="Arial" panose="020B0604020202020204" pitchFamily="34" charset="0"/>
                <a:cs typeface="Arial" panose="020B0604020202020204" pitchFamily="34" charset="0"/>
              </a:rPr>
              <a:t>2 </a:t>
            </a:r>
            <a:r>
              <a:rPr lang="en-US" sz="4000" b="0" i="0" dirty="0">
                <a:solidFill>
                  <a:srgbClr val="000000"/>
                </a:solidFill>
                <a:effectLst/>
                <a:latin typeface="Arial" panose="020B0604020202020204" pitchFamily="34" charset="0"/>
                <a:cs typeface="Arial" panose="020B0604020202020204" pitchFamily="34" charset="0"/>
              </a:rPr>
              <a:t>He is the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atoning</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making amends or repairing,</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sacrifice </a:t>
            </a:r>
            <a:r>
              <a:rPr lang="en-US" sz="4000" b="0" i="0" dirty="0">
                <a:solidFill>
                  <a:srgbClr val="000000"/>
                </a:solidFill>
                <a:effectLst/>
                <a:latin typeface="Arial" panose="020B0604020202020204" pitchFamily="34" charset="0"/>
                <a:cs typeface="Arial" panose="020B0604020202020204" pitchFamily="34" charset="0"/>
              </a:rPr>
              <a:t>for our sins, and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only for ours but also for the sins of the whole world.</a:t>
            </a:r>
          </a:p>
        </p:txBody>
      </p:sp>
    </p:spTree>
    <p:extLst>
      <p:ext uri="{BB962C8B-B14F-4D97-AF65-F5344CB8AC3E}">
        <p14:creationId xmlns:p14="http://schemas.microsoft.com/office/powerpoint/2010/main" val="3778712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mpty Tomb Of Jesus Pictures">
            <a:extLst>
              <a:ext uri="{FF2B5EF4-FFF2-40B4-BE49-F238E27FC236}">
                <a16:creationId xmlns:a16="http://schemas.microsoft.com/office/drawing/2014/main" id="{BEE5AD8F-2BF3-4768-9598-601C96A7A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2" y="0"/>
            <a:ext cx="1217918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7A05A8-8403-4585-B229-FECD19920B1C}"/>
              </a:ext>
            </a:extLst>
          </p:cNvPr>
          <p:cNvSpPr txBox="1"/>
          <p:nvPr/>
        </p:nvSpPr>
        <p:spPr>
          <a:xfrm>
            <a:off x="0" y="0"/>
            <a:ext cx="12192000" cy="7109639"/>
          </a:xfrm>
          <a:prstGeom prst="rect">
            <a:avLst/>
          </a:prstGeom>
          <a:noFill/>
        </p:spPr>
        <p:txBody>
          <a:bodyPr wrap="square" rtlCol="0">
            <a:spAutoFit/>
          </a:bodyPr>
          <a:lstStyle/>
          <a:p>
            <a:pPr algn="ctr"/>
            <a:endParaRPr lang="en-US" sz="4000"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r>
              <a:rPr lang="en-US" sz="8000" dirty="0">
                <a:solidFill>
                  <a:srgbClr val="FFFF00"/>
                </a:solidFill>
                <a:effectLst>
                  <a:outerShdw blurRad="38100" dist="38100" dir="2700000" algn="tl">
                    <a:srgbClr val="000000">
                      <a:alpha val="43137"/>
                    </a:srgbClr>
                  </a:outerShdw>
                </a:effectLst>
                <a:latin typeface="Bookman Old Style" panose="02050604050505020204" pitchFamily="18" charset="0"/>
              </a:rPr>
              <a:t>The Lord be with you</a:t>
            </a:r>
          </a:p>
          <a:p>
            <a:pPr algn="ctr"/>
            <a:endParaRPr lang="en-US" sz="8000"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endParaRPr lang="en-US" sz="3200"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endParaRPr lang="en-US" sz="3200"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endParaRPr lang="en-US" sz="3200"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r>
              <a:rPr lang="en-US" sz="8000" b="1" dirty="0">
                <a:solidFill>
                  <a:srgbClr val="FFFF00"/>
                </a:solidFill>
                <a:effectLst>
                  <a:outerShdw blurRad="38100" dist="38100" dir="2700000" algn="tl">
                    <a:srgbClr val="000000">
                      <a:alpha val="43137"/>
                    </a:srgbClr>
                  </a:outerShdw>
                </a:effectLst>
                <a:latin typeface="Bookman Old Style" panose="02050604050505020204" pitchFamily="18" charset="0"/>
              </a:rPr>
              <a:t>And also with you</a:t>
            </a:r>
          </a:p>
          <a:p>
            <a:pPr algn="ctr"/>
            <a:endParaRPr lang="en-US" sz="8000" b="1" dirty="0">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2314108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rayer for The Forgotten - Forestview Church">
            <a:extLst>
              <a:ext uri="{FF2B5EF4-FFF2-40B4-BE49-F238E27FC236}">
                <a16:creationId xmlns:a16="http://schemas.microsoft.com/office/drawing/2014/main" id="{AD32669A-393E-4882-9A10-B3C484E12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464"/>
            <a:ext cx="12214055" cy="688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427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12192000" cy="606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400" b="1" dirty="0">
                <a:solidFill>
                  <a:srgbClr val="FFFF00"/>
                </a:solidFill>
                <a:latin typeface="Bookman Old Style" panose="02050604050505020204" pitchFamily="18" charset="0"/>
              </a:rPr>
              <a:t>Our Father in heaven,</a:t>
            </a:r>
          </a:p>
          <a:p>
            <a:pPr algn="ctr">
              <a:lnSpc>
                <a:spcPct val="150000"/>
              </a:lnSpc>
            </a:pPr>
            <a:r>
              <a:rPr lang="en-AU" altLang="en-US" sz="4400" b="1" dirty="0">
                <a:solidFill>
                  <a:srgbClr val="FFFF00"/>
                </a:solidFill>
                <a:latin typeface="Bookman Old Style" panose="02050604050505020204" pitchFamily="18" charset="0"/>
              </a:rPr>
              <a:t>hallowed be Your name,</a:t>
            </a:r>
          </a:p>
          <a:p>
            <a:pPr algn="ctr">
              <a:lnSpc>
                <a:spcPct val="150000"/>
              </a:lnSpc>
            </a:pPr>
            <a:r>
              <a:rPr lang="en-AU" altLang="en-US" sz="4400" b="1" dirty="0">
                <a:solidFill>
                  <a:srgbClr val="FFFF00"/>
                </a:solidFill>
                <a:latin typeface="Bookman Old Style" panose="02050604050505020204" pitchFamily="18" charset="0"/>
              </a:rPr>
              <a:t>Your kingdom come,</a:t>
            </a:r>
          </a:p>
          <a:p>
            <a:pPr algn="ctr">
              <a:lnSpc>
                <a:spcPct val="150000"/>
              </a:lnSpc>
            </a:pPr>
            <a:r>
              <a:rPr lang="en-AU" altLang="en-US" sz="4400" b="1" dirty="0">
                <a:solidFill>
                  <a:srgbClr val="FFFF00"/>
                </a:solidFill>
                <a:latin typeface="Bookman Old Style" panose="02050604050505020204" pitchFamily="18" charset="0"/>
              </a:rPr>
              <a:t>Your will be done</a:t>
            </a:r>
          </a:p>
          <a:p>
            <a:pPr algn="ctr">
              <a:lnSpc>
                <a:spcPct val="150000"/>
              </a:lnSpc>
            </a:pPr>
            <a:r>
              <a:rPr lang="en-AU" altLang="en-US" sz="4400" b="1" dirty="0">
                <a:solidFill>
                  <a:srgbClr val="FFFF00"/>
                </a:solidFill>
                <a:latin typeface="Bookman Old Style" panose="02050604050505020204" pitchFamily="18" charset="0"/>
              </a:rPr>
              <a:t>On earth as in heaven.</a:t>
            </a:r>
          </a:p>
          <a:p>
            <a:pPr algn="ctr">
              <a:lnSpc>
                <a:spcPct val="150000"/>
              </a:lnSpc>
            </a:pPr>
            <a:r>
              <a:rPr lang="en-AU" altLang="en-US" sz="4400" b="1" dirty="0">
                <a:solidFill>
                  <a:srgbClr val="FFFF00"/>
                </a:solidFill>
                <a:latin typeface="Bookman Old Style" panose="02050604050505020204" pitchFamily="18" charset="0"/>
              </a:rPr>
              <a:t>Give us today our daily bread.</a:t>
            </a:r>
          </a:p>
        </p:txBody>
      </p:sp>
    </p:spTree>
    <p:extLst>
      <p:ext uri="{BB962C8B-B14F-4D97-AF65-F5344CB8AC3E}">
        <p14:creationId xmlns:p14="http://schemas.microsoft.com/office/powerpoint/2010/main" val="3293946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0" y="0"/>
            <a:ext cx="12192000" cy="704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AU" altLang="en-US" sz="4400" b="1" dirty="0">
                <a:solidFill>
                  <a:srgbClr val="FFFF00"/>
                </a:solidFill>
                <a:latin typeface="Bookman Old Style" panose="02050604050505020204" pitchFamily="18" charset="0"/>
              </a:rPr>
              <a:t>And forgive us our sins,</a:t>
            </a:r>
          </a:p>
          <a:p>
            <a:pPr algn="ctr">
              <a:lnSpc>
                <a:spcPct val="130000"/>
              </a:lnSpc>
            </a:pPr>
            <a:r>
              <a:rPr lang="en-AU" altLang="en-US" sz="4400" b="1" dirty="0">
                <a:solidFill>
                  <a:srgbClr val="FFFF00"/>
                </a:solidFill>
                <a:latin typeface="Bookman Old Style" panose="02050604050505020204" pitchFamily="18" charset="0"/>
              </a:rPr>
              <a:t>As we forgive those </a:t>
            </a:r>
          </a:p>
          <a:p>
            <a:pPr algn="ctr">
              <a:lnSpc>
                <a:spcPct val="130000"/>
              </a:lnSpc>
            </a:pPr>
            <a:r>
              <a:rPr lang="en-AU" altLang="en-US" sz="4400" b="1" dirty="0">
                <a:solidFill>
                  <a:srgbClr val="FFFF00"/>
                </a:solidFill>
                <a:latin typeface="Bookman Old Style" panose="02050604050505020204" pitchFamily="18" charset="0"/>
              </a:rPr>
              <a:t>who sin against us.</a:t>
            </a:r>
          </a:p>
          <a:p>
            <a:pPr algn="ctr">
              <a:lnSpc>
                <a:spcPct val="130000"/>
              </a:lnSpc>
            </a:pPr>
            <a:r>
              <a:rPr lang="en-AU" altLang="en-US" sz="4400" b="1" dirty="0">
                <a:solidFill>
                  <a:srgbClr val="FFFF00"/>
                </a:solidFill>
                <a:latin typeface="Bookman Old Style" panose="02050604050505020204" pitchFamily="18" charset="0"/>
              </a:rPr>
              <a:t>Save us from the time of trial,</a:t>
            </a:r>
          </a:p>
          <a:p>
            <a:pPr algn="ctr">
              <a:lnSpc>
                <a:spcPct val="130000"/>
              </a:lnSpc>
            </a:pPr>
            <a:r>
              <a:rPr lang="en-AU" altLang="en-US" sz="4400" b="1" dirty="0">
                <a:solidFill>
                  <a:srgbClr val="FFFF00"/>
                </a:solidFill>
                <a:latin typeface="Bookman Old Style" panose="02050604050505020204" pitchFamily="18" charset="0"/>
              </a:rPr>
              <a:t>And deliver us from evil.</a:t>
            </a:r>
          </a:p>
          <a:p>
            <a:pPr algn="ctr">
              <a:lnSpc>
                <a:spcPct val="130000"/>
              </a:lnSpc>
            </a:pPr>
            <a:r>
              <a:rPr lang="en-AU" altLang="en-US" sz="4400" b="1" dirty="0">
                <a:solidFill>
                  <a:srgbClr val="FFFF00"/>
                </a:solidFill>
                <a:latin typeface="Bookman Old Style" panose="02050604050505020204" pitchFamily="18" charset="0"/>
              </a:rPr>
              <a:t>For the kingdom, the power </a:t>
            </a:r>
          </a:p>
          <a:p>
            <a:pPr algn="ctr">
              <a:lnSpc>
                <a:spcPct val="130000"/>
              </a:lnSpc>
            </a:pPr>
            <a:r>
              <a:rPr lang="en-AU" altLang="en-US" sz="4400" b="1" dirty="0">
                <a:solidFill>
                  <a:srgbClr val="FFFF00"/>
                </a:solidFill>
                <a:latin typeface="Bookman Old Style" panose="02050604050505020204" pitchFamily="18" charset="0"/>
              </a:rPr>
              <a:t>and the glory are Yours, </a:t>
            </a:r>
          </a:p>
          <a:p>
            <a:pPr algn="ctr">
              <a:lnSpc>
                <a:spcPct val="130000"/>
              </a:lnSpc>
            </a:pPr>
            <a:r>
              <a:rPr lang="en-AU" altLang="en-US" sz="4400" b="1" dirty="0">
                <a:solidFill>
                  <a:srgbClr val="FFFF00"/>
                </a:solidFill>
                <a:latin typeface="Bookman Old Style" panose="02050604050505020204" pitchFamily="18" charset="0"/>
              </a:rPr>
              <a:t>Now and forever. </a:t>
            </a:r>
            <a:r>
              <a:rPr lang="en-AU" altLang="en-US" sz="4400" b="1" i="1" dirty="0">
                <a:solidFill>
                  <a:srgbClr val="FFFF00"/>
                </a:solidFill>
                <a:latin typeface="Bookman Old Style" panose="02050604050505020204" pitchFamily="18" charset="0"/>
              </a:rPr>
              <a:t>Amen.</a:t>
            </a:r>
          </a:p>
        </p:txBody>
      </p:sp>
    </p:spTree>
    <p:extLst>
      <p:ext uri="{BB962C8B-B14F-4D97-AF65-F5344CB8AC3E}">
        <p14:creationId xmlns:p14="http://schemas.microsoft.com/office/powerpoint/2010/main" val="3124496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2029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70D588A2-18C6-4FC3-BB75-E18E37BA2EDA}"/>
              </a:ext>
            </a:extLst>
          </p:cNvPr>
          <p:cNvSpPr txBox="1">
            <a:spLocks noChangeArrowheads="1"/>
          </p:cNvSpPr>
          <p:nvPr/>
        </p:nvSpPr>
        <p:spPr bwMode="auto">
          <a:xfrm>
            <a:off x="0" y="1"/>
            <a:ext cx="12192000" cy="592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b="1">
                <a:solidFill>
                  <a:schemeClr val="tx1"/>
                </a:solidFill>
                <a:latin typeface="Bookman Old Style" panose="02050604050505020204" pitchFamily="18" charset="0"/>
              </a:defRPr>
            </a:lvl1pPr>
            <a:lvl2pPr marL="742950" indent="-285750">
              <a:defRPr sz="3600" b="1">
                <a:solidFill>
                  <a:schemeClr val="tx1"/>
                </a:solidFill>
                <a:latin typeface="Bookman Old Style" panose="02050604050505020204" pitchFamily="18" charset="0"/>
              </a:defRPr>
            </a:lvl2pPr>
            <a:lvl3pPr marL="1143000" indent="-228600">
              <a:defRPr sz="3600" b="1">
                <a:solidFill>
                  <a:schemeClr val="tx1"/>
                </a:solidFill>
                <a:latin typeface="Bookman Old Style" panose="02050604050505020204" pitchFamily="18" charset="0"/>
              </a:defRPr>
            </a:lvl3pPr>
            <a:lvl4pPr marL="1600200" indent="-228600">
              <a:defRPr sz="3600" b="1">
                <a:solidFill>
                  <a:schemeClr val="tx1"/>
                </a:solidFill>
                <a:latin typeface="Bookman Old Style" panose="02050604050505020204" pitchFamily="18" charset="0"/>
              </a:defRPr>
            </a:lvl4pPr>
            <a:lvl5pPr marL="2057400" indent="-22860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eaLnBrk="1" hangingPunct="1">
              <a:lnSpc>
                <a:spcPct val="200000"/>
              </a:lnSpc>
              <a:defRPr/>
            </a:pPr>
            <a:endParaRPr lang="en-AU" altLang="en-US" sz="1600" dirty="0">
              <a:solidFill>
                <a:srgbClr val="FFFF00"/>
              </a:solidFill>
            </a:endParaRPr>
          </a:p>
          <a:p>
            <a:pPr algn="ctr" eaLnBrk="1" hangingPunct="1">
              <a:lnSpc>
                <a:spcPct val="200000"/>
              </a:lnSpc>
              <a:defRPr/>
            </a:pPr>
            <a:r>
              <a:rPr lang="en-AU" altLang="en-US" sz="4000" dirty="0">
                <a:solidFill>
                  <a:srgbClr val="FFFF00"/>
                </a:solidFill>
              </a:rPr>
              <a:t>In Christ there is no east or west,</a:t>
            </a:r>
          </a:p>
          <a:p>
            <a:pPr algn="ctr" eaLnBrk="1" hangingPunct="1">
              <a:lnSpc>
                <a:spcPct val="200000"/>
              </a:lnSpc>
              <a:defRPr/>
            </a:pPr>
            <a:r>
              <a:rPr lang="en-AU" altLang="en-US" sz="4000" dirty="0">
                <a:solidFill>
                  <a:srgbClr val="FFFF00"/>
                </a:solidFill>
              </a:rPr>
              <a:t>In Him no south or north,</a:t>
            </a:r>
          </a:p>
          <a:p>
            <a:pPr algn="ctr" eaLnBrk="1" hangingPunct="1">
              <a:lnSpc>
                <a:spcPct val="200000"/>
              </a:lnSpc>
              <a:defRPr/>
            </a:pPr>
            <a:r>
              <a:rPr lang="en-AU" altLang="en-US" sz="4000" dirty="0">
                <a:solidFill>
                  <a:srgbClr val="FFFF00"/>
                </a:solidFill>
              </a:rPr>
              <a:t>But one great fellowship of love</a:t>
            </a:r>
          </a:p>
          <a:p>
            <a:pPr algn="ctr" eaLnBrk="1" hangingPunct="1">
              <a:lnSpc>
                <a:spcPct val="200000"/>
              </a:lnSpc>
              <a:defRPr/>
            </a:pPr>
            <a:r>
              <a:rPr lang="en-AU" altLang="en-US" sz="4000" dirty="0">
                <a:solidFill>
                  <a:srgbClr val="FFFF00"/>
                </a:solidFill>
              </a:rPr>
              <a:t>Throughout the whole wide earth</a:t>
            </a:r>
          </a:p>
          <a:p>
            <a:pPr algn="ctr" eaLnBrk="1" hangingPunct="1">
              <a:lnSpc>
                <a:spcPct val="200000"/>
              </a:lnSpc>
              <a:defRPr/>
            </a:pPr>
            <a:r>
              <a:rPr lang="en-AU" altLang="en-US" sz="1800" i="1" dirty="0">
                <a:solidFill>
                  <a:srgbClr val="FFFF00"/>
                </a:solidFill>
                <a:effectLst>
                  <a:outerShdw blurRad="38100" dist="38100" dir="2700000" algn="tl">
                    <a:srgbClr val="000000">
                      <a:alpha val="43137"/>
                    </a:srgbClr>
                  </a:outerShdw>
                </a:effectLst>
              </a:rPr>
              <a:t>1/4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32FE29C2-62A5-4C0D-BB11-99A7592824B1}"/>
              </a:ext>
            </a:extLst>
          </p:cNvPr>
          <p:cNvSpPr txBox="1">
            <a:spLocks noChangeArrowheads="1"/>
          </p:cNvSpPr>
          <p:nvPr/>
        </p:nvSpPr>
        <p:spPr bwMode="auto">
          <a:xfrm>
            <a:off x="0" y="1"/>
            <a:ext cx="12192000" cy="597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b="1">
                <a:solidFill>
                  <a:schemeClr val="tx1"/>
                </a:solidFill>
                <a:latin typeface="Bookman Old Style" panose="02050604050505020204" pitchFamily="18" charset="0"/>
              </a:defRPr>
            </a:lvl1pPr>
            <a:lvl2pPr marL="742950" indent="-285750">
              <a:defRPr sz="3600" b="1">
                <a:solidFill>
                  <a:schemeClr val="tx1"/>
                </a:solidFill>
                <a:latin typeface="Bookman Old Style" panose="02050604050505020204" pitchFamily="18" charset="0"/>
              </a:defRPr>
            </a:lvl2pPr>
            <a:lvl3pPr marL="1143000" indent="-228600">
              <a:defRPr sz="3600" b="1">
                <a:solidFill>
                  <a:schemeClr val="tx1"/>
                </a:solidFill>
                <a:latin typeface="Bookman Old Style" panose="02050604050505020204" pitchFamily="18" charset="0"/>
              </a:defRPr>
            </a:lvl3pPr>
            <a:lvl4pPr marL="1600200" indent="-228600">
              <a:defRPr sz="3600" b="1">
                <a:solidFill>
                  <a:schemeClr val="tx1"/>
                </a:solidFill>
                <a:latin typeface="Bookman Old Style" panose="02050604050505020204" pitchFamily="18" charset="0"/>
              </a:defRPr>
            </a:lvl4pPr>
            <a:lvl5pPr marL="2057400" indent="-22860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eaLnBrk="1" hangingPunct="1">
              <a:lnSpc>
                <a:spcPct val="200000"/>
              </a:lnSpc>
              <a:defRPr/>
            </a:pPr>
            <a:endParaRPr lang="en-AU" altLang="en-US" sz="1600" dirty="0">
              <a:solidFill>
                <a:srgbClr val="FFFF00"/>
              </a:solidFill>
            </a:endParaRPr>
          </a:p>
          <a:p>
            <a:pPr algn="ctr" eaLnBrk="1" hangingPunct="1">
              <a:lnSpc>
                <a:spcPct val="200000"/>
              </a:lnSpc>
              <a:defRPr/>
            </a:pPr>
            <a:r>
              <a:rPr lang="en-AU" altLang="en-US" sz="4000" dirty="0">
                <a:solidFill>
                  <a:srgbClr val="FFFF00"/>
                </a:solidFill>
              </a:rPr>
              <a:t>In Him shall true hearts everywhere</a:t>
            </a:r>
          </a:p>
          <a:p>
            <a:pPr algn="ctr" eaLnBrk="1" hangingPunct="1">
              <a:lnSpc>
                <a:spcPct val="200000"/>
              </a:lnSpc>
              <a:defRPr/>
            </a:pPr>
            <a:r>
              <a:rPr lang="en-AU" altLang="en-US" sz="4000" dirty="0">
                <a:solidFill>
                  <a:srgbClr val="FFFF00"/>
                </a:solidFill>
              </a:rPr>
              <a:t>Their high communion find,</a:t>
            </a:r>
          </a:p>
          <a:p>
            <a:pPr algn="ctr" eaLnBrk="1" hangingPunct="1">
              <a:lnSpc>
                <a:spcPct val="200000"/>
              </a:lnSpc>
              <a:defRPr/>
            </a:pPr>
            <a:r>
              <a:rPr lang="en-AU" altLang="en-US" sz="4000" dirty="0">
                <a:solidFill>
                  <a:srgbClr val="FFFF00"/>
                </a:solidFill>
              </a:rPr>
              <a:t>His service is the golden cord</a:t>
            </a:r>
          </a:p>
          <a:p>
            <a:pPr algn="ctr" eaLnBrk="1" hangingPunct="1">
              <a:lnSpc>
                <a:spcPct val="200000"/>
              </a:lnSpc>
              <a:defRPr/>
            </a:pPr>
            <a:r>
              <a:rPr lang="en-AU" altLang="en-US" sz="4000" dirty="0">
                <a:solidFill>
                  <a:srgbClr val="FFFF00"/>
                </a:solidFill>
              </a:rPr>
              <a:t>Close binding all mankind.</a:t>
            </a:r>
          </a:p>
          <a:p>
            <a:pPr algn="ctr" eaLnBrk="1" hangingPunct="1">
              <a:lnSpc>
                <a:spcPct val="200000"/>
              </a:lnSpc>
              <a:defRPr/>
            </a:pPr>
            <a:r>
              <a:rPr lang="en-AU" altLang="en-US" sz="1800" i="1" dirty="0">
                <a:solidFill>
                  <a:srgbClr val="FFFF00"/>
                </a:solidFill>
                <a:effectLst>
                  <a:outerShdw blurRad="38100" dist="38100" dir="2700000" algn="tl">
                    <a:srgbClr val="000000">
                      <a:alpha val="43137"/>
                    </a:srgbClr>
                  </a:outerShdw>
                </a:effectLst>
              </a:rPr>
              <a:t>2/4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3C115C77-93DB-4DE6-92AF-35AD6ECE69B8}"/>
              </a:ext>
            </a:extLst>
          </p:cNvPr>
          <p:cNvSpPr txBox="1">
            <a:spLocks noChangeArrowheads="1"/>
          </p:cNvSpPr>
          <p:nvPr/>
        </p:nvSpPr>
        <p:spPr bwMode="auto">
          <a:xfrm>
            <a:off x="0" y="0"/>
            <a:ext cx="12192000" cy="597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b="1">
                <a:solidFill>
                  <a:schemeClr val="tx1"/>
                </a:solidFill>
                <a:latin typeface="Bookman Old Style" panose="02050604050505020204" pitchFamily="18" charset="0"/>
              </a:defRPr>
            </a:lvl1pPr>
            <a:lvl2pPr marL="742950" indent="-285750">
              <a:defRPr sz="3600" b="1">
                <a:solidFill>
                  <a:schemeClr val="tx1"/>
                </a:solidFill>
                <a:latin typeface="Bookman Old Style" panose="02050604050505020204" pitchFamily="18" charset="0"/>
              </a:defRPr>
            </a:lvl2pPr>
            <a:lvl3pPr marL="1143000" indent="-228600">
              <a:defRPr sz="3600" b="1">
                <a:solidFill>
                  <a:schemeClr val="tx1"/>
                </a:solidFill>
                <a:latin typeface="Bookman Old Style" panose="02050604050505020204" pitchFamily="18" charset="0"/>
              </a:defRPr>
            </a:lvl3pPr>
            <a:lvl4pPr marL="1600200" indent="-228600">
              <a:defRPr sz="3600" b="1">
                <a:solidFill>
                  <a:schemeClr val="tx1"/>
                </a:solidFill>
                <a:latin typeface="Bookman Old Style" panose="02050604050505020204" pitchFamily="18" charset="0"/>
              </a:defRPr>
            </a:lvl4pPr>
            <a:lvl5pPr marL="2057400" indent="-22860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eaLnBrk="1" hangingPunct="1">
              <a:lnSpc>
                <a:spcPct val="200000"/>
              </a:lnSpc>
              <a:defRPr/>
            </a:pPr>
            <a:endParaRPr lang="en-AU" altLang="en-US" sz="1600" dirty="0">
              <a:solidFill>
                <a:srgbClr val="FFFF00"/>
              </a:solidFill>
            </a:endParaRPr>
          </a:p>
          <a:p>
            <a:pPr algn="ctr" eaLnBrk="1" hangingPunct="1">
              <a:lnSpc>
                <a:spcPct val="200000"/>
              </a:lnSpc>
              <a:defRPr/>
            </a:pPr>
            <a:r>
              <a:rPr lang="en-AU" altLang="en-US" sz="4000" dirty="0">
                <a:solidFill>
                  <a:srgbClr val="FFFF00"/>
                </a:solidFill>
              </a:rPr>
              <a:t>Join hands, then, people of the faith</a:t>
            </a:r>
          </a:p>
          <a:p>
            <a:pPr algn="ctr" eaLnBrk="1" hangingPunct="1">
              <a:lnSpc>
                <a:spcPct val="200000"/>
              </a:lnSpc>
              <a:defRPr/>
            </a:pPr>
            <a:r>
              <a:rPr lang="en-AU" altLang="en-US" sz="4000" dirty="0">
                <a:solidFill>
                  <a:srgbClr val="FFFF00"/>
                </a:solidFill>
              </a:rPr>
              <a:t>Whate’er your race may be;</a:t>
            </a:r>
          </a:p>
          <a:p>
            <a:pPr algn="ctr" eaLnBrk="1" hangingPunct="1">
              <a:lnSpc>
                <a:spcPct val="200000"/>
              </a:lnSpc>
              <a:defRPr/>
            </a:pPr>
            <a:r>
              <a:rPr lang="en-AU" altLang="en-US" sz="4000" dirty="0">
                <a:solidFill>
                  <a:srgbClr val="FFFF00"/>
                </a:solidFill>
              </a:rPr>
              <a:t>Who serves my father as a son</a:t>
            </a:r>
          </a:p>
          <a:p>
            <a:pPr algn="ctr" eaLnBrk="1" hangingPunct="1">
              <a:lnSpc>
                <a:spcPct val="200000"/>
              </a:lnSpc>
              <a:defRPr/>
            </a:pPr>
            <a:r>
              <a:rPr lang="en-AU" altLang="en-US" sz="4000" dirty="0">
                <a:solidFill>
                  <a:srgbClr val="FFFF00"/>
                </a:solidFill>
              </a:rPr>
              <a:t>Is surely kin to me.</a:t>
            </a:r>
          </a:p>
          <a:p>
            <a:pPr algn="ctr" eaLnBrk="1" hangingPunct="1">
              <a:lnSpc>
                <a:spcPct val="200000"/>
              </a:lnSpc>
              <a:defRPr/>
            </a:pPr>
            <a:r>
              <a:rPr lang="en-AU" altLang="en-US" sz="1800" i="1" dirty="0">
                <a:solidFill>
                  <a:srgbClr val="FFFF00"/>
                </a:solidFill>
                <a:effectLst>
                  <a:outerShdw blurRad="38100" dist="38100" dir="2700000" algn="tl">
                    <a:srgbClr val="000000">
                      <a:alpha val="43137"/>
                    </a:srgbClr>
                  </a:outerShdw>
                </a:effectLst>
              </a:rPr>
              <a:t>3/4</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EA6627D0-F1C6-4268-B491-DD3F0476F2D5}"/>
              </a:ext>
            </a:extLst>
          </p:cNvPr>
          <p:cNvSpPr txBox="1">
            <a:spLocks noChangeArrowheads="1"/>
          </p:cNvSpPr>
          <p:nvPr/>
        </p:nvSpPr>
        <p:spPr bwMode="auto">
          <a:xfrm>
            <a:off x="0" y="1"/>
            <a:ext cx="12192000" cy="597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200000"/>
              </a:lnSpc>
              <a:spcBef>
                <a:spcPct val="0"/>
              </a:spcBef>
              <a:buFontTx/>
              <a:buNone/>
            </a:pPr>
            <a:endParaRPr lang="en-AU" altLang="en-US" sz="1600" dirty="0">
              <a:solidFill>
                <a:srgbClr val="FFFF00"/>
              </a:solidFill>
              <a:latin typeface="Bookman Old Style" panose="02050604050505020204" pitchFamily="18" charset="0"/>
            </a:endParaRPr>
          </a:p>
          <a:p>
            <a:pPr algn="ctr" eaLnBrk="1" hangingPunct="1">
              <a:lnSpc>
                <a:spcPct val="200000"/>
              </a:lnSpc>
              <a:spcBef>
                <a:spcPct val="0"/>
              </a:spcBef>
              <a:buFontTx/>
              <a:buNone/>
            </a:pPr>
            <a:r>
              <a:rPr lang="en-AU"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t>In Christ, now meet both east and west</a:t>
            </a:r>
          </a:p>
          <a:p>
            <a:pPr algn="ctr" eaLnBrk="1" hangingPunct="1">
              <a:lnSpc>
                <a:spcPct val="200000"/>
              </a:lnSpc>
              <a:spcBef>
                <a:spcPct val="0"/>
              </a:spcBef>
              <a:buFontTx/>
              <a:buNone/>
            </a:pPr>
            <a:r>
              <a:rPr lang="en-AU"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t>In Him meet south and north,</a:t>
            </a:r>
          </a:p>
          <a:p>
            <a:pPr algn="ctr" eaLnBrk="1" hangingPunct="1">
              <a:lnSpc>
                <a:spcPct val="200000"/>
              </a:lnSpc>
              <a:spcBef>
                <a:spcPct val="0"/>
              </a:spcBef>
              <a:buFontTx/>
              <a:buNone/>
            </a:pPr>
            <a:r>
              <a:rPr lang="en-AU"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t>All Christlike souls are one in Him</a:t>
            </a:r>
          </a:p>
          <a:p>
            <a:pPr algn="ctr" eaLnBrk="1" hangingPunct="1">
              <a:lnSpc>
                <a:spcPct val="200000"/>
              </a:lnSpc>
              <a:spcBef>
                <a:spcPct val="0"/>
              </a:spcBef>
              <a:buFontTx/>
              <a:buNone/>
            </a:pPr>
            <a:r>
              <a:rPr lang="en-AU"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t>Throughout the whole wide earth.</a:t>
            </a:r>
          </a:p>
          <a:p>
            <a:pPr algn="ctr" eaLnBrk="1" hangingPunct="1">
              <a:lnSpc>
                <a:spcPct val="200000"/>
              </a:lnSpc>
              <a:spcBef>
                <a:spcPct val="0"/>
              </a:spcBef>
              <a:buFontTx/>
              <a:buNone/>
            </a:pPr>
            <a:r>
              <a:rPr lang="en-AU" altLang="en-US" sz="1800" b="1" i="1" dirty="0">
                <a:solidFill>
                  <a:srgbClr val="FFFF00"/>
                </a:solidFill>
                <a:latin typeface="Bookman Old Style" panose="02050604050505020204" pitchFamily="18" charset="0"/>
              </a:rPr>
              <a:t>4/4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555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od Morning Tea GIF - GoodMorning Tea - Discover &amp; Share GIFs | Good morning  tea, Good morning, Good morning quotes">
            <a:extLst>
              <a:ext uri="{FF2B5EF4-FFF2-40B4-BE49-F238E27FC236}">
                <a16:creationId xmlns:a16="http://schemas.microsoft.com/office/drawing/2014/main" id="{5C49ECA1-3477-4B88-B1D1-2FC5A028AEB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8175"/>
            <a:ext cx="12192000" cy="700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160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assing the peace image">
            <a:extLst>
              <a:ext uri="{FF2B5EF4-FFF2-40B4-BE49-F238E27FC236}">
                <a16:creationId xmlns:a16="http://schemas.microsoft.com/office/drawing/2014/main" id="{177ACDBA-949E-4E8A-BF2C-247C55FED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46" y="0"/>
            <a:ext cx="12935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F75E10-DB38-46A1-876B-20AA814E61BF}"/>
              </a:ext>
            </a:extLst>
          </p:cNvPr>
          <p:cNvSpPr txBox="1"/>
          <p:nvPr/>
        </p:nvSpPr>
        <p:spPr>
          <a:xfrm>
            <a:off x="448574" y="258792"/>
            <a:ext cx="10610490" cy="6924973"/>
          </a:xfrm>
          <a:prstGeom prst="rect">
            <a:avLst/>
          </a:prstGeom>
          <a:noFill/>
        </p:spPr>
        <p:txBody>
          <a:bodyPr wrap="square" rtlCol="0">
            <a:spAutoFit/>
          </a:bodyPr>
          <a:lstStyle/>
          <a:p>
            <a:pPr algn="ctr"/>
            <a:r>
              <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rPr>
              <a:t>          Let us </a:t>
            </a:r>
          </a:p>
          <a:p>
            <a:pPr algn="ctr"/>
            <a:endPar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endPar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r>
              <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rPr>
              <a:t>pass the peace</a:t>
            </a:r>
            <a:endParaRPr lang="en-AU" sz="9600"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endParaRPr lang="en-AU" sz="6000" dirty="0">
              <a:solidFill>
                <a:schemeClr val="bg1"/>
              </a:solidFill>
            </a:endParaRPr>
          </a:p>
        </p:txBody>
      </p:sp>
    </p:spTree>
    <p:extLst>
      <p:ext uri="{BB962C8B-B14F-4D97-AF65-F5344CB8AC3E}">
        <p14:creationId xmlns:p14="http://schemas.microsoft.com/office/powerpoint/2010/main" val="1037085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ostlude - Home | Facebook">
            <a:extLst>
              <a:ext uri="{FF2B5EF4-FFF2-40B4-BE49-F238E27FC236}">
                <a16:creationId xmlns:a16="http://schemas.microsoft.com/office/drawing/2014/main" id="{37122A2C-A566-43D1-B176-FA002D12D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
            <a:ext cx="12192000" cy="684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188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Meaning of Shalom in the Bible | Shalom | What does shalom mean?">
            <a:extLst>
              <a:ext uri="{FF2B5EF4-FFF2-40B4-BE49-F238E27FC236}">
                <a16:creationId xmlns:a16="http://schemas.microsoft.com/office/drawing/2014/main" id="{3F66E25A-0378-44E4-BB5D-7B7FB08D2CE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79911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799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126" name="Text Box 6">
            <a:extLst>
              <a:ext uri="{FF2B5EF4-FFF2-40B4-BE49-F238E27FC236}">
                <a16:creationId xmlns:a16="http://schemas.microsoft.com/office/drawing/2014/main" id="{EBE785DD-A084-4671-90A5-105317106FC5}"/>
              </a:ext>
            </a:extLst>
          </p:cNvPr>
          <p:cNvSpPr txBox="1">
            <a:spLocks noChangeArrowheads="1"/>
          </p:cNvSpPr>
          <p:nvPr/>
        </p:nvSpPr>
        <p:spPr bwMode="auto">
          <a:xfrm>
            <a:off x="0" y="0"/>
            <a:ext cx="12192000" cy="383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800" b="1" dirty="0">
                <a:effectLst>
                  <a:outerShdw blurRad="38100" dist="38100" dir="2700000" algn="tl">
                    <a:srgbClr val="C0C0C0"/>
                  </a:outerShdw>
                </a:effectLst>
                <a:latin typeface="Bookman Old Style" panose="02050604050505020204" pitchFamily="18" charset="0"/>
              </a:rPr>
              <a:t>1 How good and pleasant </a:t>
            </a:r>
          </a:p>
          <a:p>
            <a:pPr algn="ctr">
              <a:lnSpc>
                <a:spcPct val="130000"/>
              </a:lnSpc>
            </a:pPr>
            <a:r>
              <a:rPr lang="en-US" altLang="en-US" sz="4800" b="1" dirty="0">
                <a:effectLst>
                  <a:outerShdw blurRad="38100" dist="38100" dir="2700000" algn="tl">
                    <a:srgbClr val="C0C0C0"/>
                  </a:outerShdw>
                </a:effectLst>
                <a:latin typeface="Bookman Old Style" panose="02050604050505020204" pitchFamily="18" charset="0"/>
              </a:rPr>
              <a:t>it is </a:t>
            </a:r>
          </a:p>
          <a:p>
            <a:pPr algn="ctr">
              <a:lnSpc>
                <a:spcPct val="130000"/>
              </a:lnSpc>
            </a:pPr>
            <a:r>
              <a:rPr lang="en-US" altLang="en-US" sz="4800" b="1" dirty="0">
                <a:effectLst>
                  <a:outerShdw blurRad="38100" dist="38100" dir="2700000" algn="tl">
                    <a:srgbClr val="C0C0C0"/>
                  </a:outerShdw>
                </a:effectLst>
                <a:latin typeface="Bookman Old Style" panose="02050604050505020204" pitchFamily="18" charset="0"/>
              </a:rPr>
              <a:t>when brothers and sisters </a:t>
            </a:r>
          </a:p>
          <a:p>
            <a:pPr algn="ctr">
              <a:lnSpc>
                <a:spcPct val="130000"/>
              </a:lnSpc>
            </a:pPr>
            <a:r>
              <a:rPr lang="en-US" altLang="en-US" sz="4800" b="1" dirty="0">
                <a:effectLst>
                  <a:outerShdw blurRad="38100" dist="38100" dir="2700000" algn="tl">
                    <a:srgbClr val="C0C0C0"/>
                  </a:outerShdw>
                </a:effectLst>
                <a:latin typeface="Bookman Old Style" panose="02050604050505020204" pitchFamily="18" charset="0"/>
              </a:rPr>
              <a:t>live together in unity!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DA28815E-DCF4-4321-A108-2EAA1913FCAE}"/>
              </a:ext>
            </a:extLst>
          </p:cNvPr>
          <p:cNvSpPr txBox="1">
            <a:spLocks noChangeArrowheads="1"/>
          </p:cNvSpPr>
          <p:nvPr/>
        </p:nvSpPr>
        <p:spPr bwMode="auto">
          <a:xfrm>
            <a:off x="0" y="1"/>
            <a:ext cx="12192000" cy="57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800" b="1" i="1" dirty="0">
                <a:latin typeface="Bookman Old Style" panose="02050604050505020204" pitchFamily="18" charset="0"/>
                <a:cs typeface="Arial" panose="020B0604020202020204" pitchFamily="34" charset="0"/>
              </a:rPr>
              <a:t>2 It is like precious oil </a:t>
            </a:r>
          </a:p>
          <a:p>
            <a:pPr algn="ctr">
              <a:lnSpc>
                <a:spcPct val="130000"/>
              </a:lnSpc>
            </a:pPr>
            <a:r>
              <a:rPr lang="en-US" altLang="en-US" sz="4800" b="1" i="1" dirty="0">
                <a:latin typeface="Bookman Old Style" panose="02050604050505020204" pitchFamily="18" charset="0"/>
                <a:cs typeface="Arial" panose="020B0604020202020204" pitchFamily="34" charset="0"/>
              </a:rPr>
              <a:t>poured on the head, </a:t>
            </a:r>
            <a:br>
              <a:rPr lang="en-US" altLang="en-US" sz="4800" b="1" i="1" dirty="0">
                <a:latin typeface="Bookman Old Style" panose="02050604050505020204" pitchFamily="18" charset="0"/>
                <a:cs typeface="Arial" panose="020B0604020202020204" pitchFamily="34" charset="0"/>
              </a:rPr>
            </a:br>
            <a:r>
              <a:rPr lang="en-US" altLang="en-US" sz="4800" b="1" i="1" dirty="0">
                <a:latin typeface="Bookman Old Style" panose="02050604050505020204" pitchFamily="18" charset="0"/>
                <a:cs typeface="Arial" panose="020B0604020202020204" pitchFamily="34" charset="0"/>
              </a:rPr>
              <a:t>running down on the beard, </a:t>
            </a:r>
            <a:br>
              <a:rPr lang="en-US" altLang="en-US" sz="4800" b="1" i="1" dirty="0">
                <a:latin typeface="Bookman Old Style" panose="02050604050505020204" pitchFamily="18" charset="0"/>
                <a:cs typeface="Arial" panose="020B0604020202020204" pitchFamily="34" charset="0"/>
              </a:rPr>
            </a:br>
            <a:r>
              <a:rPr lang="en-US" altLang="en-US" sz="4800" b="1" i="1" dirty="0">
                <a:latin typeface="Bookman Old Style" panose="02050604050505020204" pitchFamily="18" charset="0"/>
                <a:cs typeface="Arial" panose="020B0604020202020204" pitchFamily="34" charset="0"/>
              </a:rPr>
              <a:t>running down on Aaron's beard, </a:t>
            </a:r>
            <a:br>
              <a:rPr lang="en-US" altLang="en-US" sz="4800" b="1" i="1" dirty="0">
                <a:latin typeface="Bookman Old Style" panose="02050604050505020204" pitchFamily="18" charset="0"/>
                <a:cs typeface="Arial" panose="020B0604020202020204" pitchFamily="34" charset="0"/>
              </a:rPr>
            </a:br>
            <a:r>
              <a:rPr lang="en-US" altLang="en-US" sz="4800" b="1" i="1" dirty="0">
                <a:latin typeface="Bookman Old Style" panose="02050604050505020204" pitchFamily="18" charset="0"/>
                <a:cs typeface="Arial" panose="020B0604020202020204" pitchFamily="34" charset="0"/>
              </a:rPr>
              <a:t>down upon the collar </a:t>
            </a:r>
          </a:p>
          <a:p>
            <a:pPr algn="ctr">
              <a:lnSpc>
                <a:spcPct val="130000"/>
              </a:lnSpc>
            </a:pPr>
            <a:r>
              <a:rPr lang="en-US" altLang="en-US" sz="4800" b="1" i="1" dirty="0">
                <a:latin typeface="Bookman Old Style" panose="02050604050505020204" pitchFamily="18" charset="0"/>
                <a:cs typeface="Arial" panose="020B0604020202020204" pitchFamily="34" charset="0"/>
              </a:rPr>
              <a:t>of his robes.</a:t>
            </a:r>
            <a:r>
              <a:rPr lang="en-US" altLang="en-US" sz="4800" dirty="0">
                <a:latin typeface="Bookman Old Style" panose="02050604050505020204" pitchFamily="18" charset="0"/>
                <a:cs typeface="Arial" panose="020B0604020202020204" pitchFamily="34"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124</TotalTime>
  <Words>2113</Words>
  <Application>Microsoft Office PowerPoint</Application>
  <PresentationFormat>Widescreen</PresentationFormat>
  <Paragraphs>184</Paragraphs>
  <Slides>61</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61</vt:i4>
      </vt:variant>
    </vt:vector>
  </HeadingPairs>
  <TitlesOfParts>
    <vt:vector size="70" baseType="lpstr">
      <vt:lpstr>Arial</vt:lpstr>
      <vt:lpstr>Bookman Old Style</vt:lpstr>
      <vt:lpstr>Calibri</vt:lpstr>
      <vt:lpstr>Calibri Light</vt:lpstr>
      <vt:lpstr>Century Gothic</vt:lpstr>
      <vt:lpstr>Forte</vt:lpstr>
      <vt:lpstr>Wingdings 3</vt:lpstr>
      <vt:lpstr>Office Theme</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Lunney</dc:creator>
  <cp:lastModifiedBy>Uniting Church</cp:lastModifiedBy>
  <cp:revision>44</cp:revision>
  <dcterms:created xsi:type="dcterms:W3CDTF">2021-04-05T10:59:19Z</dcterms:created>
  <dcterms:modified xsi:type="dcterms:W3CDTF">2021-04-12T23:36:45Z</dcterms:modified>
</cp:coreProperties>
</file>